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A3D5"/>
    <a:srgbClr val="8E7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397-1C6B-426C-967B-F2AD9FF90954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113F-C89B-469E-838F-ADD07FC76C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79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397-1C6B-426C-967B-F2AD9FF90954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113F-C89B-469E-838F-ADD07FC76C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86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397-1C6B-426C-967B-F2AD9FF90954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113F-C89B-469E-838F-ADD07FC76C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99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397-1C6B-426C-967B-F2AD9FF90954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113F-C89B-469E-838F-ADD07FC76C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70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397-1C6B-426C-967B-F2AD9FF90954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113F-C89B-469E-838F-ADD07FC76C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56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397-1C6B-426C-967B-F2AD9FF90954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113F-C89B-469E-838F-ADD07FC76C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73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397-1C6B-426C-967B-F2AD9FF90954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113F-C89B-469E-838F-ADD07FC76C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73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397-1C6B-426C-967B-F2AD9FF90954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113F-C89B-469E-838F-ADD07FC76C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54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397-1C6B-426C-967B-F2AD9FF90954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113F-C89B-469E-838F-ADD07FC76C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20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397-1C6B-426C-967B-F2AD9FF90954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113F-C89B-469E-838F-ADD07FC76C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62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397-1C6B-426C-967B-F2AD9FF90954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113F-C89B-469E-838F-ADD07FC76C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82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51397-1C6B-426C-967B-F2AD9FF90954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6113F-C89B-469E-838F-ADD07FC76C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30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/>
          <p:nvPr/>
        </p:nvSpPr>
        <p:spPr>
          <a:xfrm>
            <a:off x="1269603" y="54592"/>
            <a:ext cx="1186994" cy="955342"/>
          </a:xfrm>
          <a:prstGeom prst="rect">
            <a:avLst/>
          </a:prstGeom>
          <a:solidFill>
            <a:srgbClr val="8E7CC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1</a:t>
            </a:r>
          </a:p>
        </p:txBody>
      </p:sp>
      <p:sp>
        <p:nvSpPr>
          <p:cNvPr id="3" name="&quot;No&quot; Symbol 19"/>
          <p:cNvSpPr>
            <a:spLocks/>
          </p:cNvSpPr>
          <p:nvPr/>
        </p:nvSpPr>
        <p:spPr>
          <a:xfrm>
            <a:off x="2222522" y="759763"/>
            <a:ext cx="180000" cy="180000"/>
          </a:xfrm>
          <a:prstGeom prst="chevron">
            <a:avLst/>
          </a:prstGeom>
          <a:solidFill>
            <a:srgbClr val="B0A3D5"/>
          </a:solidFill>
          <a:ln>
            <a:solidFill>
              <a:srgbClr val="B0A3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18"/>
          <p:cNvSpPr/>
          <p:nvPr/>
        </p:nvSpPr>
        <p:spPr>
          <a:xfrm>
            <a:off x="2483893" y="54592"/>
            <a:ext cx="1188000" cy="955342"/>
          </a:xfrm>
          <a:prstGeom prst="rect">
            <a:avLst/>
          </a:prstGeom>
          <a:solidFill>
            <a:srgbClr val="6FA8D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2</a:t>
            </a:r>
          </a:p>
        </p:txBody>
      </p:sp>
      <p:sp>
        <p:nvSpPr>
          <p:cNvPr id="5" name="&quot;No&quot; Symbol 19"/>
          <p:cNvSpPr>
            <a:spLocks/>
          </p:cNvSpPr>
          <p:nvPr/>
        </p:nvSpPr>
        <p:spPr>
          <a:xfrm>
            <a:off x="3416040" y="771351"/>
            <a:ext cx="180000" cy="180000"/>
          </a:xfrm>
          <a:prstGeom prst="chevron">
            <a:avLst/>
          </a:prstGeom>
          <a:solidFill>
            <a:srgbClr val="468FD2"/>
          </a:solidFill>
          <a:ln>
            <a:solidFill>
              <a:srgbClr val="468F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18"/>
          <p:cNvSpPr/>
          <p:nvPr/>
        </p:nvSpPr>
        <p:spPr>
          <a:xfrm>
            <a:off x="3699189" y="54592"/>
            <a:ext cx="1188000" cy="955342"/>
          </a:xfrm>
          <a:prstGeom prst="rect">
            <a:avLst/>
          </a:prstGeom>
          <a:solidFill>
            <a:srgbClr val="93C47D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3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7" name="&quot;No&quot; Symbol 19"/>
          <p:cNvSpPr>
            <a:spLocks/>
          </p:cNvSpPr>
          <p:nvPr/>
        </p:nvSpPr>
        <p:spPr>
          <a:xfrm>
            <a:off x="4604040" y="759763"/>
            <a:ext cx="180000" cy="180000"/>
          </a:xfrm>
          <a:prstGeom prst="chevron">
            <a:avLst/>
          </a:prstGeom>
          <a:solidFill>
            <a:srgbClr val="74B458"/>
          </a:solidFill>
          <a:ln>
            <a:solidFill>
              <a:srgbClr val="74B4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18"/>
          <p:cNvSpPr/>
          <p:nvPr/>
        </p:nvSpPr>
        <p:spPr>
          <a:xfrm>
            <a:off x="4887189" y="54592"/>
            <a:ext cx="1188000" cy="955342"/>
          </a:xfrm>
          <a:prstGeom prst="rect">
            <a:avLst/>
          </a:prstGeom>
          <a:solidFill>
            <a:srgbClr val="FFD9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4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9" name="&quot;No&quot; Symbol 19"/>
          <p:cNvSpPr>
            <a:spLocks/>
          </p:cNvSpPr>
          <p:nvPr/>
        </p:nvSpPr>
        <p:spPr>
          <a:xfrm>
            <a:off x="5805688" y="755251"/>
            <a:ext cx="180000" cy="180000"/>
          </a:xfrm>
          <a:prstGeom prst="chevron">
            <a:avLst/>
          </a:prstGeom>
          <a:solidFill>
            <a:srgbClr val="FFCF37"/>
          </a:solidFill>
          <a:ln>
            <a:solidFill>
              <a:srgbClr val="FFC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18"/>
          <p:cNvSpPr/>
          <p:nvPr/>
        </p:nvSpPr>
        <p:spPr>
          <a:xfrm>
            <a:off x="6107556" y="54592"/>
            <a:ext cx="1188000" cy="954000"/>
          </a:xfrm>
          <a:prstGeom prst="rect">
            <a:avLst/>
          </a:prstGeom>
          <a:solidFill>
            <a:srgbClr val="E066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5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11" name="&quot;No&quot; Symbol 19"/>
          <p:cNvSpPr>
            <a:spLocks/>
          </p:cNvSpPr>
          <p:nvPr/>
        </p:nvSpPr>
        <p:spPr>
          <a:xfrm>
            <a:off x="7058280" y="755251"/>
            <a:ext cx="180000" cy="180000"/>
          </a:xfrm>
          <a:prstGeom prst="chevron">
            <a:avLst/>
          </a:prstGeom>
          <a:solidFill>
            <a:srgbClr val="D63232"/>
          </a:solidFill>
          <a:ln>
            <a:solidFill>
              <a:srgbClr val="D6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8"/>
          <p:cNvSpPr/>
          <p:nvPr/>
        </p:nvSpPr>
        <p:spPr>
          <a:xfrm>
            <a:off x="7318554" y="46555"/>
            <a:ext cx="1198800" cy="954000"/>
          </a:xfrm>
          <a:prstGeom prst="rect">
            <a:avLst/>
          </a:prstGeom>
          <a:solidFill>
            <a:srgbClr val="C27B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6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13" name="&quot;No&quot; Symbol 19"/>
          <p:cNvSpPr>
            <a:spLocks/>
          </p:cNvSpPr>
          <p:nvPr/>
        </p:nvSpPr>
        <p:spPr>
          <a:xfrm>
            <a:off x="8211911" y="755251"/>
            <a:ext cx="180000" cy="180000"/>
          </a:xfrm>
          <a:prstGeom prst="chevron">
            <a:avLst/>
          </a:prstGeom>
          <a:solidFill>
            <a:srgbClr val="B6628E"/>
          </a:solidFill>
          <a:ln>
            <a:solidFill>
              <a:srgbClr val="B662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8"/>
          <p:cNvSpPr/>
          <p:nvPr/>
        </p:nvSpPr>
        <p:spPr>
          <a:xfrm>
            <a:off x="8540352" y="46555"/>
            <a:ext cx="1188000" cy="954000"/>
          </a:xfrm>
          <a:prstGeom prst="rect">
            <a:avLst/>
          </a:prstGeom>
          <a:solidFill>
            <a:srgbClr val="8E7CC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7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15" name="&quot;No&quot; Symbol 19"/>
          <p:cNvSpPr>
            <a:spLocks/>
          </p:cNvSpPr>
          <p:nvPr/>
        </p:nvSpPr>
        <p:spPr>
          <a:xfrm>
            <a:off x="9426373" y="755251"/>
            <a:ext cx="180000" cy="180000"/>
          </a:xfrm>
          <a:prstGeom prst="chevron">
            <a:avLst/>
          </a:prstGeom>
          <a:solidFill>
            <a:srgbClr val="B0A3D5"/>
          </a:solidFill>
          <a:ln>
            <a:solidFill>
              <a:srgbClr val="B0A3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8"/>
          <p:cNvSpPr/>
          <p:nvPr/>
        </p:nvSpPr>
        <p:spPr>
          <a:xfrm>
            <a:off x="9742672" y="50509"/>
            <a:ext cx="1188000" cy="954000"/>
          </a:xfrm>
          <a:prstGeom prst="rect">
            <a:avLst/>
          </a:prstGeom>
          <a:solidFill>
            <a:srgbClr val="6FA8D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8</a:t>
            </a:r>
            <a:endParaRPr lang="en-US" sz="4000" dirty="0" smtClean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17" name="&quot;No&quot; Symbol 19"/>
          <p:cNvSpPr>
            <a:spLocks/>
          </p:cNvSpPr>
          <p:nvPr/>
        </p:nvSpPr>
        <p:spPr>
          <a:xfrm>
            <a:off x="10667426" y="771351"/>
            <a:ext cx="187831" cy="180000"/>
          </a:xfrm>
          <a:prstGeom prst="chevron">
            <a:avLst/>
          </a:prstGeom>
          <a:solidFill>
            <a:srgbClr val="468FD2"/>
          </a:solidFill>
          <a:ln>
            <a:solidFill>
              <a:srgbClr val="468F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8"/>
          <p:cNvSpPr/>
          <p:nvPr/>
        </p:nvSpPr>
        <p:spPr>
          <a:xfrm>
            <a:off x="9749145" y="1022238"/>
            <a:ext cx="1188000" cy="940944"/>
          </a:xfrm>
          <a:prstGeom prst="rect">
            <a:avLst/>
          </a:prstGeom>
          <a:solidFill>
            <a:srgbClr val="93C47D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9</a:t>
            </a:r>
          </a:p>
        </p:txBody>
      </p:sp>
      <p:sp>
        <p:nvSpPr>
          <p:cNvPr id="19" name="&quot;No&quot; Symbol 19"/>
          <p:cNvSpPr>
            <a:spLocks/>
          </p:cNvSpPr>
          <p:nvPr/>
        </p:nvSpPr>
        <p:spPr>
          <a:xfrm>
            <a:off x="10651595" y="1713763"/>
            <a:ext cx="180000" cy="180000"/>
          </a:xfrm>
          <a:prstGeom prst="chevron">
            <a:avLst/>
          </a:prstGeom>
          <a:solidFill>
            <a:srgbClr val="74B458"/>
          </a:solidFill>
          <a:ln>
            <a:solidFill>
              <a:srgbClr val="74B4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8"/>
          <p:cNvSpPr/>
          <p:nvPr/>
        </p:nvSpPr>
        <p:spPr>
          <a:xfrm>
            <a:off x="9749145" y="1980911"/>
            <a:ext cx="1188000" cy="955342"/>
          </a:xfrm>
          <a:prstGeom prst="rect">
            <a:avLst/>
          </a:prstGeom>
          <a:solidFill>
            <a:srgbClr val="FFD9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10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21" name="&quot;No&quot; Symbol 19"/>
          <p:cNvSpPr>
            <a:spLocks/>
          </p:cNvSpPr>
          <p:nvPr/>
        </p:nvSpPr>
        <p:spPr>
          <a:xfrm>
            <a:off x="10667644" y="2681570"/>
            <a:ext cx="180000" cy="180000"/>
          </a:xfrm>
          <a:prstGeom prst="chevron">
            <a:avLst/>
          </a:prstGeom>
          <a:solidFill>
            <a:srgbClr val="FFCF37"/>
          </a:solidFill>
          <a:ln>
            <a:solidFill>
              <a:srgbClr val="FFC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18"/>
          <p:cNvSpPr/>
          <p:nvPr/>
        </p:nvSpPr>
        <p:spPr>
          <a:xfrm>
            <a:off x="9728352" y="2953982"/>
            <a:ext cx="1188000" cy="954000"/>
          </a:xfrm>
          <a:prstGeom prst="rect">
            <a:avLst/>
          </a:prstGeom>
          <a:solidFill>
            <a:srgbClr val="E066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11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23" name="&quot;No&quot; Symbol 19"/>
          <p:cNvSpPr>
            <a:spLocks/>
          </p:cNvSpPr>
          <p:nvPr/>
        </p:nvSpPr>
        <p:spPr>
          <a:xfrm>
            <a:off x="10679076" y="3654641"/>
            <a:ext cx="180000" cy="180000"/>
          </a:xfrm>
          <a:prstGeom prst="chevron">
            <a:avLst/>
          </a:prstGeom>
          <a:solidFill>
            <a:srgbClr val="D63232"/>
          </a:solidFill>
          <a:ln>
            <a:solidFill>
              <a:srgbClr val="D6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18"/>
          <p:cNvSpPr/>
          <p:nvPr/>
        </p:nvSpPr>
        <p:spPr>
          <a:xfrm>
            <a:off x="9738345" y="3925711"/>
            <a:ext cx="1198800" cy="954000"/>
          </a:xfrm>
          <a:prstGeom prst="rect">
            <a:avLst/>
          </a:prstGeom>
          <a:solidFill>
            <a:srgbClr val="C27B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12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25" name="&quot;No&quot; Symbol 19"/>
          <p:cNvSpPr>
            <a:spLocks/>
          </p:cNvSpPr>
          <p:nvPr/>
        </p:nvSpPr>
        <p:spPr>
          <a:xfrm>
            <a:off x="10631702" y="4634407"/>
            <a:ext cx="180000" cy="180000"/>
          </a:xfrm>
          <a:prstGeom prst="chevron">
            <a:avLst/>
          </a:prstGeom>
          <a:solidFill>
            <a:srgbClr val="B6628E"/>
          </a:solidFill>
          <a:ln>
            <a:solidFill>
              <a:srgbClr val="B662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18"/>
          <p:cNvSpPr/>
          <p:nvPr/>
        </p:nvSpPr>
        <p:spPr>
          <a:xfrm>
            <a:off x="10941881" y="3925711"/>
            <a:ext cx="1188000" cy="954000"/>
          </a:xfrm>
          <a:prstGeom prst="rect">
            <a:avLst/>
          </a:prstGeom>
          <a:solidFill>
            <a:srgbClr val="8E7CC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13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27" name="&quot;No&quot; Symbol 19"/>
          <p:cNvSpPr>
            <a:spLocks/>
          </p:cNvSpPr>
          <p:nvPr/>
        </p:nvSpPr>
        <p:spPr>
          <a:xfrm>
            <a:off x="11827902" y="4634407"/>
            <a:ext cx="180000" cy="180000"/>
          </a:xfrm>
          <a:prstGeom prst="chevron">
            <a:avLst/>
          </a:prstGeom>
          <a:solidFill>
            <a:srgbClr val="B0A3D5"/>
          </a:solidFill>
          <a:ln>
            <a:solidFill>
              <a:srgbClr val="B0A3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ectangle 18"/>
          <p:cNvSpPr/>
          <p:nvPr/>
        </p:nvSpPr>
        <p:spPr>
          <a:xfrm>
            <a:off x="10941881" y="4883130"/>
            <a:ext cx="1188000" cy="954000"/>
          </a:xfrm>
          <a:prstGeom prst="rect">
            <a:avLst/>
          </a:prstGeom>
          <a:solidFill>
            <a:srgbClr val="6FA8D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14</a:t>
            </a:r>
            <a:endParaRPr lang="en-US" sz="4000" dirty="0" smtClean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29" name="&quot;No&quot; Symbol 19"/>
          <p:cNvSpPr>
            <a:spLocks/>
          </p:cNvSpPr>
          <p:nvPr/>
        </p:nvSpPr>
        <p:spPr>
          <a:xfrm>
            <a:off x="11880283" y="5603972"/>
            <a:ext cx="187831" cy="180000"/>
          </a:xfrm>
          <a:prstGeom prst="chevron">
            <a:avLst/>
          </a:prstGeom>
          <a:solidFill>
            <a:srgbClr val="468FD2"/>
          </a:solidFill>
          <a:ln>
            <a:solidFill>
              <a:srgbClr val="468F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Rectangle 18"/>
          <p:cNvSpPr/>
          <p:nvPr/>
        </p:nvSpPr>
        <p:spPr>
          <a:xfrm>
            <a:off x="10948354" y="5869169"/>
            <a:ext cx="1188000" cy="940944"/>
          </a:xfrm>
          <a:prstGeom prst="rect">
            <a:avLst/>
          </a:prstGeom>
          <a:solidFill>
            <a:srgbClr val="93C47D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15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31" name="&quot;No&quot; Symbol 19"/>
          <p:cNvSpPr>
            <a:spLocks/>
          </p:cNvSpPr>
          <p:nvPr/>
        </p:nvSpPr>
        <p:spPr>
          <a:xfrm>
            <a:off x="11850804" y="6546384"/>
            <a:ext cx="180000" cy="180000"/>
          </a:xfrm>
          <a:prstGeom prst="chevron">
            <a:avLst/>
          </a:prstGeom>
          <a:solidFill>
            <a:srgbClr val="74B458"/>
          </a:solidFill>
          <a:ln>
            <a:solidFill>
              <a:srgbClr val="74B4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Rectangle 18"/>
          <p:cNvSpPr/>
          <p:nvPr/>
        </p:nvSpPr>
        <p:spPr>
          <a:xfrm>
            <a:off x="9728352" y="5869169"/>
            <a:ext cx="1188000" cy="955342"/>
          </a:xfrm>
          <a:prstGeom prst="rect">
            <a:avLst/>
          </a:prstGeom>
          <a:solidFill>
            <a:srgbClr val="FFD9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16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33" name="&quot;No&quot; Symbol 19"/>
          <p:cNvSpPr>
            <a:spLocks/>
          </p:cNvSpPr>
          <p:nvPr/>
        </p:nvSpPr>
        <p:spPr>
          <a:xfrm>
            <a:off x="10646851" y="6569828"/>
            <a:ext cx="180000" cy="180000"/>
          </a:xfrm>
          <a:prstGeom prst="chevron">
            <a:avLst/>
          </a:prstGeom>
          <a:solidFill>
            <a:srgbClr val="FFCF37"/>
          </a:solidFill>
          <a:ln>
            <a:solidFill>
              <a:srgbClr val="FFC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Rectangle 18"/>
          <p:cNvSpPr/>
          <p:nvPr/>
        </p:nvSpPr>
        <p:spPr>
          <a:xfrm>
            <a:off x="8526704" y="5856113"/>
            <a:ext cx="1188000" cy="954000"/>
          </a:xfrm>
          <a:prstGeom prst="rect">
            <a:avLst/>
          </a:prstGeom>
          <a:solidFill>
            <a:srgbClr val="E066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17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35" name="&quot;No&quot; Symbol 19"/>
          <p:cNvSpPr>
            <a:spLocks/>
          </p:cNvSpPr>
          <p:nvPr/>
        </p:nvSpPr>
        <p:spPr>
          <a:xfrm>
            <a:off x="9477428" y="6556772"/>
            <a:ext cx="180000" cy="180000"/>
          </a:xfrm>
          <a:prstGeom prst="chevron">
            <a:avLst/>
          </a:prstGeom>
          <a:solidFill>
            <a:srgbClr val="D63232"/>
          </a:solidFill>
          <a:ln>
            <a:solidFill>
              <a:srgbClr val="D6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18"/>
          <p:cNvSpPr/>
          <p:nvPr/>
        </p:nvSpPr>
        <p:spPr>
          <a:xfrm>
            <a:off x="7311903" y="5850519"/>
            <a:ext cx="1198800" cy="954000"/>
          </a:xfrm>
          <a:prstGeom prst="rect">
            <a:avLst/>
          </a:prstGeom>
          <a:solidFill>
            <a:srgbClr val="C27B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18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37" name="&quot;No&quot; Symbol 19"/>
          <p:cNvSpPr>
            <a:spLocks/>
          </p:cNvSpPr>
          <p:nvPr/>
        </p:nvSpPr>
        <p:spPr>
          <a:xfrm>
            <a:off x="8205260" y="6559215"/>
            <a:ext cx="180000" cy="180000"/>
          </a:xfrm>
          <a:prstGeom prst="chevron">
            <a:avLst/>
          </a:prstGeom>
          <a:solidFill>
            <a:srgbClr val="B6628E"/>
          </a:solidFill>
          <a:ln>
            <a:solidFill>
              <a:srgbClr val="B662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ectangle 18"/>
          <p:cNvSpPr/>
          <p:nvPr/>
        </p:nvSpPr>
        <p:spPr>
          <a:xfrm>
            <a:off x="6105054" y="5869169"/>
            <a:ext cx="1188000" cy="954000"/>
          </a:xfrm>
          <a:prstGeom prst="rect">
            <a:avLst/>
          </a:prstGeom>
          <a:solidFill>
            <a:srgbClr val="8E7CC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19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39" name="&quot;No&quot; Symbol 19"/>
          <p:cNvSpPr>
            <a:spLocks/>
          </p:cNvSpPr>
          <p:nvPr/>
        </p:nvSpPr>
        <p:spPr>
          <a:xfrm>
            <a:off x="6991075" y="6577865"/>
            <a:ext cx="180000" cy="180000"/>
          </a:xfrm>
          <a:prstGeom prst="chevron">
            <a:avLst/>
          </a:prstGeom>
          <a:solidFill>
            <a:srgbClr val="B0A3D5"/>
          </a:solidFill>
          <a:ln>
            <a:solidFill>
              <a:srgbClr val="B0A3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ectangle 18"/>
          <p:cNvSpPr/>
          <p:nvPr/>
        </p:nvSpPr>
        <p:spPr>
          <a:xfrm>
            <a:off x="4898205" y="5869169"/>
            <a:ext cx="1188000" cy="954000"/>
          </a:xfrm>
          <a:prstGeom prst="rect">
            <a:avLst/>
          </a:prstGeom>
          <a:solidFill>
            <a:srgbClr val="6FA8D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20</a:t>
            </a:r>
            <a:endParaRPr lang="en-US" sz="4000" dirty="0" smtClean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41" name="&quot;No&quot; Symbol 19"/>
          <p:cNvSpPr>
            <a:spLocks/>
          </p:cNvSpPr>
          <p:nvPr/>
        </p:nvSpPr>
        <p:spPr>
          <a:xfrm>
            <a:off x="5822959" y="6590011"/>
            <a:ext cx="187831" cy="180000"/>
          </a:xfrm>
          <a:prstGeom prst="chevron">
            <a:avLst/>
          </a:prstGeom>
          <a:solidFill>
            <a:srgbClr val="468FD2"/>
          </a:solidFill>
          <a:ln>
            <a:solidFill>
              <a:srgbClr val="468F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ctangle 18"/>
          <p:cNvSpPr/>
          <p:nvPr/>
        </p:nvSpPr>
        <p:spPr>
          <a:xfrm>
            <a:off x="3678203" y="5869169"/>
            <a:ext cx="1188000" cy="940944"/>
          </a:xfrm>
          <a:prstGeom prst="rect">
            <a:avLst/>
          </a:prstGeom>
          <a:solidFill>
            <a:srgbClr val="93C47D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21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43" name="&quot;No&quot; Symbol 19"/>
          <p:cNvSpPr>
            <a:spLocks/>
          </p:cNvSpPr>
          <p:nvPr/>
        </p:nvSpPr>
        <p:spPr>
          <a:xfrm>
            <a:off x="4580653" y="6546384"/>
            <a:ext cx="180000" cy="180000"/>
          </a:xfrm>
          <a:prstGeom prst="chevron">
            <a:avLst/>
          </a:prstGeom>
          <a:solidFill>
            <a:srgbClr val="74B458"/>
          </a:solidFill>
          <a:ln>
            <a:solidFill>
              <a:srgbClr val="74B4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ectangle 18"/>
          <p:cNvSpPr/>
          <p:nvPr/>
        </p:nvSpPr>
        <p:spPr>
          <a:xfrm>
            <a:off x="2470178" y="5869169"/>
            <a:ext cx="1188000" cy="955342"/>
          </a:xfrm>
          <a:prstGeom prst="rect">
            <a:avLst/>
          </a:prstGeom>
          <a:solidFill>
            <a:srgbClr val="FFD9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22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45" name="&quot;No&quot; Symbol 19"/>
          <p:cNvSpPr>
            <a:spLocks/>
          </p:cNvSpPr>
          <p:nvPr/>
        </p:nvSpPr>
        <p:spPr>
          <a:xfrm>
            <a:off x="3388677" y="6569828"/>
            <a:ext cx="180000" cy="180000"/>
          </a:xfrm>
          <a:prstGeom prst="chevron">
            <a:avLst/>
          </a:prstGeom>
          <a:solidFill>
            <a:srgbClr val="FFCF37"/>
          </a:solidFill>
          <a:ln>
            <a:solidFill>
              <a:srgbClr val="FFC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le 18"/>
          <p:cNvSpPr/>
          <p:nvPr/>
        </p:nvSpPr>
        <p:spPr>
          <a:xfrm>
            <a:off x="1268530" y="5869761"/>
            <a:ext cx="1188000" cy="954000"/>
          </a:xfrm>
          <a:prstGeom prst="rect">
            <a:avLst/>
          </a:prstGeom>
          <a:solidFill>
            <a:srgbClr val="E066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23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47" name="&quot;No&quot; Symbol 19"/>
          <p:cNvSpPr>
            <a:spLocks/>
          </p:cNvSpPr>
          <p:nvPr/>
        </p:nvSpPr>
        <p:spPr>
          <a:xfrm>
            <a:off x="2219254" y="6570420"/>
            <a:ext cx="180000" cy="180000"/>
          </a:xfrm>
          <a:prstGeom prst="chevron">
            <a:avLst/>
          </a:prstGeom>
          <a:solidFill>
            <a:srgbClr val="D63232"/>
          </a:solidFill>
          <a:ln>
            <a:solidFill>
              <a:srgbClr val="D6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18"/>
          <p:cNvSpPr/>
          <p:nvPr/>
        </p:nvSpPr>
        <p:spPr>
          <a:xfrm>
            <a:off x="59328" y="5850519"/>
            <a:ext cx="1188000" cy="954000"/>
          </a:xfrm>
          <a:prstGeom prst="rect">
            <a:avLst/>
          </a:prstGeom>
          <a:solidFill>
            <a:srgbClr val="C27B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24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49" name="&quot;No&quot; Symbol 19"/>
          <p:cNvSpPr>
            <a:spLocks/>
          </p:cNvSpPr>
          <p:nvPr/>
        </p:nvSpPr>
        <p:spPr>
          <a:xfrm>
            <a:off x="947086" y="6586511"/>
            <a:ext cx="180000" cy="180000"/>
          </a:xfrm>
          <a:prstGeom prst="chevron">
            <a:avLst/>
          </a:prstGeom>
          <a:solidFill>
            <a:srgbClr val="B6628E"/>
          </a:solidFill>
          <a:ln>
            <a:solidFill>
              <a:srgbClr val="B662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le 18"/>
          <p:cNvSpPr/>
          <p:nvPr/>
        </p:nvSpPr>
        <p:spPr>
          <a:xfrm>
            <a:off x="59328" y="4883130"/>
            <a:ext cx="1188000" cy="954000"/>
          </a:xfrm>
          <a:prstGeom prst="rect">
            <a:avLst/>
          </a:prstGeom>
          <a:solidFill>
            <a:srgbClr val="8E7CC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25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51" name="&quot;No&quot; Symbol 19"/>
          <p:cNvSpPr>
            <a:spLocks/>
          </p:cNvSpPr>
          <p:nvPr/>
        </p:nvSpPr>
        <p:spPr>
          <a:xfrm>
            <a:off x="945349" y="5591826"/>
            <a:ext cx="180000" cy="180000"/>
          </a:xfrm>
          <a:prstGeom prst="chevron">
            <a:avLst/>
          </a:prstGeom>
          <a:solidFill>
            <a:srgbClr val="B0A3D5"/>
          </a:solidFill>
          <a:ln>
            <a:solidFill>
              <a:srgbClr val="B0A3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Rectangle 18"/>
          <p:cNvSpPr/>
          <p:nvPr/>
        </p:nvSpPr>
        <p:spPr>
          <a:xfrm>
            <a:off x="59328" y="3915741"/>
            <a:ext cx="1188000" cy="954000"/>
          </a:xfrm>
          <a:prstGeom prst="rect">
            <a:avLst/>
          </a:prstGeom>
          <a:solidFill>
            <a:srgbClr val="6FA8D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26</a:t>
            </a:r>
            <a:endParaRPr lang="en-US" sz="4000" dirty="0" smtClean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53" name="&quot;No&quot; Symbol 19"/>
          <p:cNvSpPr>
            <a:spLocks/>
          </p:cNvSpPr>
          <p:nvPr/>
        </p:nvSpPr>
        <p:spPr>
          <a:xfrm>
            <a:off x="997730" y="4636583"/>
            <a:ext cx="187831" cy="180000"/>
          </a:xfrm>
          <a:prstGeom prst="chevron">
            <a:avLst/>
          </a:prstGeom>
          <a:solidFill>
            <a:srgbClr val="468FD2"/>
          </a:solidFill>
          <a:ln>
            <a:solidFill>
              <a:srgbClr val="468F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Rectangle 18"/>
          <p:cNvSpPr/>
          <p:nvPr/>
        </p:nvSpPr>
        <p:spPr>
          <a:xfrm>
            <a:off x="59328" y="2961408"/>
            <a:ext cx="1188000" cy="940944"/>
          </a:xfrm>
          <a:prstGeom prst="rect">
            <a:avLst/>
          </a:prstGeom>
          <a:solidFill>
            <a:srgbClr val="93C47D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27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55" name="&quot;No&quot; Symbol 19"/>
          <p:cNvSpPr>
            <a:spLocks/>
          </p:cNvSpPr>
          <p:nvPr/>
        </p:nvSpPr>
        <p:spPr>
          <a:xfrm>
            <a:off x="961778" y="3638623"/>
            <a:ext cx="180000" cy="180000"/>
          </a:xfrm>
          <a:prstGeom prst="chevron">
            <a:avLst/>
          </a:prstGeom>
          <a:solidFill>
            <a:srgbClr val="74B458"/>
          </a:solidFill>
          <a:ln>
            <a:solidFill>
              <a:srgbClr val="74B4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Rectangle 18"/>
          <p:cNvSpPr/>
          <p:nvPr/>
        </p:nvSpPr>
        <p:spPr>
          <a:xfrm>
            <a:off x="59328" y="1980911"/>
            <a:ext cx="1188000" cy="955342"/>
          </a:xfrm>
          <a:prstGeom prst="rect">
            <a:avLst/>
          </a:prstGeom>
          <a:solidFill>
            <a:srgbClr val="FFD9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28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57" name="&quot;No&quot; Symbol 19"/>
          <p:cNvSpPr>
            <a:spLocks/>
          </p:cNvSpPr>
          <p:nvPr/>
        </p:nvSpPr>
        <p:spPr>
          <a:xfrm>
            <a:off x="977827" y="2681570"/>
            <a:ext cx="180000" cy="180000"/>
          </a:xfrm>
          <a:prstGeom prst="chevron">
            <a:avLst/>
          </a:prstGeom>
          <a:solidFill>
            <a:srgbClr val="FFCF37"/>
          </a:solidFill>
          <a:ln>
            <a:solidFill>
              <a:srgbClr val="FFC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Rectangle 18"/>
          <p:cNvSpPr/>
          <p:nvPr/>
        </p:nvSpPr>
        <p:spPr>
          <a:xfrm>
            <a:off x="1266393" y="1990290"/>
            <a:ext cx="1188000" cy="954000"/>
          </a:xfrm>
          <a:prstGeom prst="rect">
            <a:avLst/>
          </a:prstGeom>
          <a:solidFill>
            <a:srgbClr val="E066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29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59" name="&quot;No&quot; Symbol 19"/>
          <p:cNvSpPr>
            <a:spLocks/>
          </p:cNvSpPr>
          <p:nvPr/>
        </p:nvSpPr>
        <p:spPr>
          <a:xfrm>
            <a:off x="2217117" y="2690949"/>
            <a:ext cx="180000" cy="180000"/>
          </a:xfrm>
          <a:prstGeom prst="chevron">
            <a:avLst/>
          </a:prstGeom>
          <a:solidFill>
            <a:srgbClr val="D63232"/>
          </a:solidFill>
          <a:ln>
            <a:solidFill>
              <a:srgbClr val="D6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Rectangle 18"/>
          <p:cNvSpPr/>
          <p:nvPr/>
        </p:nvSpPr>
        <p:spPr>
          <a:xfrm>
            <a:off x="2477391" y="1982253"/>
            <a:ext cx="1198800" cy="954000"/>
          </a:xfrm>
          <a:prstGeom prst="rect">
            <a:avLst/>
          </a:prstGeom>
          <a:solidFill>
            <a:srgbClr val="C27B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30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61" name="&quot;No&quot; Symbol 19"/>
          <p:cNvSpPr>
            <a:spLocks/>
          </p:cNvSpPr>
          <p:nvPr/>
        </p:nvSpPr>
        <p:spPr>
          <a:xfrm>
            <a:off x="3370748" y="2690949"/>
            <a:ext cx="180000" cy="180000"/>
          </a:xfrm>
          <a:prstGeom prst="chevron">
            <a:avLst/>
          </a:prstGeom>
          <a:solidFill>
            <a:srgbClr val="B6628E"/>
          </a:solidFill>
          <a:ln>
            <a:solidFill>
              <a:srgbClr val="B662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Rectangle 18"/>
          <p:cNvSpPr/>
          <p:nvPr/>
        </p:nvSpPr>
        <p:spPr>
          <a:xfrm>
            <a:off x="3699189" y="1982253"/>
            <a:ext cx="1167014" cy="954000"/>
          </a:xfrm>
          <a:prstGeom prst="rect">
            <a:avLst/>
          </a:prstGeom>
          <a:solidFill>
            <a:srgbClr val="8E7CC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31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63" name="&quot;No&quot; Symbol 19"/>
          <p:cNvSpPr>
            <a:spLocks/>
          </p:cNvSpPr>
          <p:nvPr/>
        </p:nvSpPr>
        <p:spPr>
          <a:xfrm>
            <a:off x="4585210" y="2690949"/>
            <a:ext cx="180000" cy="180000"/>
          </a:xfrm>
          <a:prstGeom prst="chevron">
            <a:avLst/>
          </a:prstGeom>
          <a:solidFill>
            <a:srgbClr val="B0A3D5"/>
          </a:solidFill>
          <a:ln>
            <a:solidFill>
              <a:srgbClr val="B0A3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Rectangle 18"/>
          <p:cNvSpPr/>
          <p:nvPr/>
        </p:nvSpPr>
        <p:spPr>
          <a:xfrm>
            <a:off x="4906253" y="1986207"/>
            <a:ext cx="1183255" cy="954000"/>
          </a:xfrm>
          <a:prstGeom prst="rect">
            <a:avLst/>
          </a:prstGeom>
          <a:solidFill>
            <a:srgbClr val="6FA8D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32</a:t>
            </a:r>
            <a:endParaRPr lang="en-US" sz="4000" dirty="0" smtClean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65" name="&quot;No&quot; Symbol 19"/>
          <p:cNvSpPr>
            <a:spLocks/>
          </p:cNvSpPr>
          <p:nvPr/>
        </p:nvSpPr>
        <p:spPr>
          <a:xfrm>
            <a:off x="5826263" y="2707049"/>
            <a:ext cx="187831" cy="180000"/>
          </a:xfrm>
          <a:prstGeom prst="chevron">
            <a:avLst/>
          </a:prstGeom>
          <a:solidFill>
            <a:srgbClr val="468FD2"/>
          </a:solidFill>
          <a:ln>
            <a:solidFill>
              <a:srgbClr val="468F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Rectangle 18"/>
          <p:cNvSpPr/>
          <p:nvPr/>
        </p:nvSpPr>
        <p:spPr>
          <a:xfrm>
            <a:off x="6114030" y="1980911"/>
            <a:ext cx="1188000" cy="955342"/>
          </a:xfrm>
          <a:prstGeom prst="rect">
            <a:avLst/>
          </a:prstGeom>
          <a:solidFill>
            <a:srgbClr val="93C47D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33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67" name="&quot;No&quot; Symbol 19"/>
          <p:cNvSpPr>
            <a:spLocks/>
          </p:cNvSpPr>
          <p:nvPr/>
        </p:nvSpPr>
        <p:spPr>
          <a:xfrm>
            <a:off x="7018881" y="2686082"/>
            <a:ext cx="180000" cy="180000"/>
          </a:xfrm>
          <a:prstGeom prst="chevron">
            <a:avLst/>
          </a:prstGeom>
          <a:solidFill>
            <a:srgbClr val="74B458"/>
          </a:solidFill>
          <a:ln>
            <a:solidFill>
              <a:srgbClr val="74B4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Rectangle 18"/>
          <p:cNvSpPr/>
          <p:nvPr/>
        </p:nvSpPr>
        <p:spPr>
          <a:xfrm>
            <a:off x="7329326" y="1980911"/>
            <a:ext cx="1188000" cy="955342"/>
          </a:xfrm>
          <a:prstGeom prst="rect">
            <a:avLst/>
          </a:prstGeom>
          <a:solidFill>
            <a:srgbClr val="FFD9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34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69" name="&quot;No&quot; Symbol 19"/>
          <p:cNvSpPr>
            <a:spLocks/>
          </p:cNvSpPr>
          <p:nvPr/>
        </p:nvSpPr>
        <p:spPr>
          <a:xfrm>
            <a:off x="8247825" y="2681570"/>
            <a:ext cx="180000" cy="180000"/>
          </a:xfrm>
          <a:prstGeom prst="chevron">
            <a:avLst/>
          </a:prstGeom>
          <a:solidFill>
            <a:srgbClr val="FFCF37"/>
          </a:solidFill>
          <a:ln>
            <a:solidFill>
              <a:srgbClr val="FFC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Rectangle 18"/>
          <p:cNvSpPr/>
          <p:nvPr/>
        </p:nvSpPr>
        <p:spPr>
          <a:xfrm>
            <a:off x="7317911" y="2953982"/>
            <a:ext cx="1192792" cy="954000"/>
          </a:xfrm>
          <a:prstGeom prst="rect">
            <a:avLst/>
          </a:prstGeom>
          <a:solidFill>
            <a:srgbClr val="E066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35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71" name="&quot;No&quot; Symbol 19"/>
          <p:cNvSpPr>
            <a:spLocks/>
          </p:cNvSpPr>
          <p:nvPr/>
        </p:nvSpPr>
        <p:spPr>
          <a:xfrm>
            <a:off x="8268635" y="3654641"/>
            <a:ext cx="180000" cy="180000"/>
          </a:xfrm>
          <a:prstGeom prst="chevron">
            <a:avLst/>
          </a:prstGeom>
          <a:solidFill>
            <a:srgbClr val="D63232"/>
          </a:solidFill>
          <a:ln>
            <a:solidFill>
              <a:srgbClr val="D6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Rectangle 18"/>
          <p:cNvSpPr/>
          <p:nvPr/>
        </p:nvSpPr>
        <p:spPr>
          <a:xfrm>
            <a:off x="7302030" y="3925711"/>
            <a:ext cx="1224674" cy="954000"/>
          </a:xfrm>
          <a:prstGeom prst="rect">
            <a:avLst/>
          </a:prstGeom>
          <a:solidFill>
            <a:srgbClr val="C27B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36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73" name="&quot;No&quot; Symbol 19"/>
          <p:cNvSpPr>
            <a:spLocks/>
          </p:cNvSpPr>
          <p:nvPr/>
        </p:nvSpPr>
        <p:spPr>
          <a:xfrm>
            <a:off x="8221261" y="4634407"/>
            <a:ext cx="180000" cy="180000"/>
          </a:xfrm>
          <a:prstGeom prst="chevron">
            <a:avLst/>
          </a:prstGeom>
          <a:solidFill>
            <a:srgbClr val="B6628E"/>
          </a:solidFill>
          <a:ln>
            <a:solidFill>
              <a:srgbClr val="B662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Rectangle 18"/>
          <p:cNvSpPr/>
          <p:nvPr/>
        </p:nvSpPr>
        <p:spPr>
          <a:xfrm>
            <a:off x="6105086" y="3933748"/>
            <a:ext cx="1188000" cy="954000"/>
          </a:xfrm>
          <a:prstGeom prst="rect">
            <a:avLst/>
          </a:prstGeom>
          <a:solidFill>
            <a:srgbClr val="8E7CC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37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75" name="&quot;No&quot; Symbol 19"/>
          <p:cNvSpPr>
            <a:spLocks/>
          </p:cNvSpPr>
          <p:nvPr/>
        </p:nvSpPr>
        <p:spPr>
          <a:xfrm>
            <a:off x="6991107" y="4642444"/>
            <a:ext cx="180000" cy="180000"/>
          </a:xfrm>
          <a:prstGeom prst="chevron">
            <a:avLst/>
          </a:prstGeom>
          <a:solidFill>
            <a:srgbClr val="B0A3D5"/>
          </a:solidFill>
          <a:ln>
            <a:solidFill>
              <a:srgbClr val="B0A3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Rectangle 18"/>
          <p:cNvSpPr/>
          <p:nvPr/>
        </p:nvSpPr>
        <p:spPr>
          <a:xfrm>
            <a:off x="4898237" y="3933748"/>
            <a:ext cx="1188000" cy="954000"/>
          </a:xfrm>
          <a:prstGeom prst="rect">
            <a:avLst/>
          </a:prstGeom>
          <a:solidFill>
            <a:srgbClr val="6FA8D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38</a:t>
            </a:r>
            <a:endParaRPr lang="en-US" sz="4000" dirty="0" smtClean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77" name="&quot;No&quot; Symbol 19"/>
          <p:cNvSpPr>
            <a:spLocks/>
          </p:cNvSpPr>
          <p:nvPr/>
        </p:nvSpPr>
        <p:spPr>
          <a:xfrm>
            <a:off x="5822991" y="4654590"/>
            <a:ext cx="187831" cy="180000"/>
          </a:xfrm>
          <a:prstGeom prst="chevron">
            <a:avLst/>
          </a:prstGeom>
          <a:solidFill>
            <a:srgbClr val="468FD2"/>
          </a:solidFill>
          <a:ln>
            <a:solidFill>
              <a:srgbClr val="468F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Rectangle 18"/>
          <p:cNvSpPr/>
          <p:nvPr/>
        </p:nvSpPr>
        <p:spPr>
          <a:xfrm>
            <a:off x="3678235" y="3933748"/>
            <a:ext cx="1188000" cy="940944"/>
          </a:xfrm>
          <a:prstGeom prst="rect">
            <a:avLst/>
          </a:prstGeom>
          <a:solidFill>
            <a:srgbClr val="93C47D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39</a:t>
            </a:r>
            <a:endParaRPr lang="en-US" sz="4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79" name="&quot;No&quot; Symbol 19"/>
          <p:cNvSpPr>
            <a:spLocks/>
          </p:cNvSpPr>
          <p:nvPr/>
        </p:nvSpPr>
        <p:spPr>
          <a:xfrm>
            <a:off x="4580685" y="4610963"/>
            <a:ext cx="180000" cy="180000"/>
          </a:xfrm>
          <a:prstGeom prst="chevron">
            <a:avLst/>
          </a:prstGeom>
          <a:solidFill>
            <a:srgbClr val="74B458"/>
          </a:solidFill>
          <a:ln>
            <a:solidFill>
              <a:srgbClr val="74B4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CasellaDiTesto 79"/>
          <p:cNvSpPr txBox="1"/>
          <p:nvPr/>
        </p:nvSpPr>
        <p:spPr>
          <a:xfrm>
            <a:off x="1292671" y="78501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2483893" y="78500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82" name="CasellaDiTesto 81"/>
          <p:cNvSpPr txBox="1"/>
          <p:nvPr/>
        </p:nvSpPr>
        <p:spPr>
          <a:xfrm>
            <a:off x="3702473" y="96662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84" name="CasellaDiTesto 83"/>
          <p:cNvSpPr txBox="1"/>
          <p:nvPr/>
        </p:nvSpPr>
        <p:spPr>
          <a:xfrm>
            <a:off x="6138952" y="67762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85" name="CasellaDiTesto 84"/>
          <p:cNvSpPr txBox="1"/>
          <p:nvPr/>
        </p:nvSpPr>
        <p:spPr>
          <a:xfrm>
            <a:off x="7332508" y="78494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86" name="CasellaDiTesto 85"/>
          <p:cNvSpPr txBox="1"/>
          <p:nvPr/>
        </p:nvSpPr>
        <p:spPr>
          <a:xfrm>
            <a:off x="8508963" y="78494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87" name="CasellaDiTesto 86"/>
          <p:cNvSpPr txBox="1"/>
          <p:nvPr/>
        </p:nvSpPr>
        <p:spPr>
          <a:xfrm>
            <a:off x="9754217" y="78494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88" name="CasellaDiTesto 87"/>
          <p:cNvSpPr txBox="1"/>
          <p:nvPr/>
        </p:nvSpPr>
        <p:spPr>
          <a:xfrm>
            <a:off x="9754217" y="1077211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89" name="CasellaDiTesto 88"/>
          <p:cNvSpPr txBox="1"/>
          <p:nvPr/>
        </p:nvSpPr>
        <p:spPr>
          <a:xfrm>
            <a:off x="9771310" y="2035085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90" name="CasellaDiTesto 89"/>
          <p:cNvSpPr txBox="1"/>
          <p:nvPr/>
        </p:nvSpPr>
        <p:spPr>
          <a:xfrm>
            <a:off x="9757959" y="3006371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92" name="CasellaDiTesto 91"/>
          <p:cNvSpPr txBox="1"/>
          <p:nvPr/>
        </p:nvSpPr>
        <p:spPr>
          <a:xfrm>
            <a:off x="10976992" y="3968404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93" name="CasellaDiTesto 92"/>
          <p:cNvSpPr txBox="1"/>
          <p:nvPr/>
        </p:nvSpPr>
        <p:spPr>
          <a:xfrm>
            <a:off x="10948354" y="4952975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94" name="CasellaDiTesto 93"/>
          <p:cNvSpPr txBox="1"/>
          <p:nvPr/>
        </p:nvSpPr>
        <p:spPr>
          <a:xfrm>
            <a:off x="10962002" y="5935514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95" name="CasellaDiTesto 94"/>
          <p:cNvSpPr txBox="1"/>
          <p:nvPr/>
        </p:nvSpPr>
        <p:spPr>
          <a:xfrm>
            <a:off x="9756990" y="5905775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97" name="CasellaDiTesto 96"/>
          <p:cNvSpPr txBox="1"/>
          <p:nvPr/>
        </p:nvSpPr>
        <p:spPr>
          <a:xfrm>
            <a:off x="7352352" y="5929408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98" name="CasellaDiTesto 97"/>
          <p:cNvSpPr txBox="1"/>
          <p:nvPr/>
        </p:nvSpPr>
        <p:spPr>
          <a:xfrm>
            <a:off x="6148020" y="5935514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99" name="CasellaDiTesto 98"/>
          <p:cNvSpPr txBox="1"/>
          <p:nvPr/>
        </p:nvSpPr>
        <p:spPr>
          <a:xfrm>
            <a:off x="4919480" y="5938455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101" name="CasellaDiTesto 100"/>
          <p:cNvSpPr txBox="1"/>
          <p:nvPr/>
        </p:nvSpPr>
        <p:spPr>
          <a:xfrm>
            <a:off x="2498786" y="5918831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102" name="CasellaDiTesto 101"/>
          <p:cNvSpPr txBox="1"/>
          <p:nvPr/>
        </p:nvSpPr>
        <p:spPr>
          <a:xfrm>
            <a:off x="1295327" y="5917614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103" name="CasellaDiTesto 102"/>
          <p:cNvSpPr txBox="1"/>
          <p:nvPr/>
        </p:nvSpPr>
        <p:spPr>
          <a:xfrm>
            <a:off x="92153" y="5926868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105" name="CasellaDiTesto 104"/>
          <p:cNvSpPr txBox="1"/>
          <p:nvPr/>
        </p:nvSpPr>
        <p:spPr>
          <a:xfrm>
            <a:off x="83779" y="3954790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106" name="CasellaDiTesto 105"/>
          <p:cNvSpPr txBox="1"/>
          <p:nvPr/>
        </p:nvSpPr>
        <p:spPr>
          <a:xfrm>
            <a:off x="81289" y="3010947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108" name="CasellaDiTesto 107"/>
          <p:cNvSpPr txBox="1"/>
          <p:nvPr/>
        </p:nvSpPr>
        <p:spPr>
          <a:xfrm>
            <a:off x="1320814" y="2030573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109" name="CasellaDiTesto 108"/>
          <p:cNvSpPr txBox="1"/>
          <p:nvPr/>
        </p:nvSpPr>
        <p:spPr>
          <a:xfrm>
            <a:off x="2535711" y="2047708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110" name="CasellaDiTesto 109"/>
          <p:cNvSpPr txBox="1"/>
          <p:nvPr/>
        </p:nvSpPr>
        <p:spPr>
          <a:xfrm>
            <a:off x="3750608" y="2064843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111" name="CasellaDiTesto 110"/>
          <p:cNvSpPr txBox="1"/>
          <p:nvPr/>
        </p:nvSpPr>
        <p:spPr>
          <a:xfrm>
            <a:off x="4926213" y="2068874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112" name="CasellaDiTesto 111"/>
          <p:cNvSpPr txBox="1"/>
          <p:nvPr/>
        </p:nvSpPr>
        <p:spPr>
          <a:xfrm>
            <a:off x="6111069" y="2065688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114" name="CasellaDiTesto 113"/>
          <p:cNvSpPr txBox="1"/>
          <p:nvPr/>
        </p:nvSpPr>
        <p:spPr>
          <a:xfrm>
            <a:off x="7352352" y="3001875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115" name="CasellaDiTesto 114"/>
          <p:cNvSpPr txBox="1"/>
          <p:nvPr/>
        </p:nvSpPr>
        <p:spPr>
          <a:xfrm>
            <a:off x="7332508" y="3970686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116" name="CasellaDiTesto 115"/>
          <p:cNvSpPr txBox="1"/>
          <p:nvPr/>
        </p:nvSpPr>
        <p:spPr>
          <a:xfrm>
            <a:off x="6083897" y="3968404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  <p:sp>
        <p:nvSpPr>
          <p:cNvPr id="118" name="CasellaDiTesto 117"/>
          <p:cNvSpPr txBox="1"/>
          <p:nvPr/>
        </p:nvSpPr>
        <p:spPr>
          <a:xfrm>
            <a:off x="3709317" y="3977242"/>
            <a:ext cx="113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Write your question here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48887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44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1" fill="hold">
                      <p:stCondLst>
                        <p:cond delay="0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44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" fill="hold">
                      <p:stCondLst>
                        <p:cond delay="0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>
                      <p:stCondLst>
                        <p:cond delay="0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  <p:bldP spid="12" grpId="0" animBg="1"/>
      <p:bldP spid="12" grpId="1" animBg="1"/>
      <p:bldP spid="14" grpId="0" animBg="1"/>
      <p:bldP spid="14" grpId="1" animBg="1"/>
      <p:bldP spid="16" grpId="0" animBg="1"/>
      <p:bldP spid="16" grpId="1" animBg="1"/>
      <p:bldP spid="18" grpId="0" animBg="1"/>
      <p:bldP spid="18" grpId="1" animBg="1"/>
      <p:bldP spid="20" grpId="0" animBg="1"/>
      <p:bldP spid="20" grpId="1" animBg="1"/>
      <p:bldP spid="22" grpId="0" animBg="1"/>
      <p:bldP spid="22" grpId="1" animBg="1"/>
      <p:bldP spid="24" grpId="0" animBg="1"/>
      <p:bldP spid="24" grpId="1" animBg="1"/>
      <p:bldP spid="26" grpId="0" animBg="1"/>
      <p:bldP spid="26" grpId="1" animBg="1"/>
      <p:bldP spid="28" grpId="0" animBg="1"/>
      <p:bldP spid="28" grpId="1" animBg="1"/>
      <p:bldP spid="30" grpId="0" animBg="1"/>
      <p:bldP spid="30" grpId="1" animBg="1"/>
      <p:bldP spid="32" grpId="0" animBg="1"/>
      <p:bldP spid="32" grpId="1" animBg="1"/>
      <p:bldP spid="34" grpId="0" animBg="1"/>
      <p:bldP spid="34" grpId="1" animBg="1"/>
      <p:bldP spid="36" grpId="0" animBg="1"/>
      <p:bldP spid="36" grpId="1" animBg="1"/>
      <p:bldP spid="38" grpId="0" animBg="1"/>
      <p:bldP spid="38" grpId="1" animBg="1"/>
      <p:bldP spid="40" grpId="0" animBg="1"/>
      <p:bldP spid="40" grpId="1" animBg="1"/>
      <p:bldP spid="42" grpId="0" animBg="1"/>
      <p:bldP spid="42" grpId="1" animBg="1"/>
      <p:bldP spid="44" grpId="0" animBg="1"/>
      <p:bldP spid="44" grpId="1" animBg="1"/>
      <p:bldP spid="46" grpId="0" animBg="1"/>
      <p:bldP spid="46" grpId="1" animBg="1"/>
      <p:bldP spid="48" grpId="0" animBg="1"/>
      <p:bldP spid="48" grpId="1" animBg="1"/>
      <p:bldP spid="50" grpId="0" animBg="1"/>
      <p:bldP spid="50" grpId="1" animBg="1"/>
      <p:bldP spid="52" grpId="0" animBg="1"/>
      <p:bldP spid="52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2" grpId="0" animBg="1"/>
      <p:bldP spid="62" grpId="1" animBg="1"/>
      <p:bldP spid="64" grpId="0" animBg="1"/>
      <p:bldP spid="64" grpId="1" animBg="1"/>
      <p:bldP spid="66" grpId="0" animBg="1"/>
      <p:bldP spid="66" grpId="1" animBg="1"/>
      <p:bldP spid="68" grpId="0" animBg="1"/>
      <p:bldP spid="68" grpId="1" animBg="1"/>
      <p:bldP spid="70" grpId="0" animBg="1"/>
      <p:bldP spid="70" grpId="1" animBg="1"/>
      <p:bldP spid="72" grpId="0" animBg="1"/>
      <p:bldP spid="72" grpId="1" animBg="1"/>
      <p:bldP spid="74" grpId="0" animBg="1"/>
      <p:bldP spid="74" grpId="1" animBg="1"/>
      <p:bldP spid="76" grpId="0" animBg="1"/>
      <p:bldP spid="76" grpId="1" animBg="1"/>
      <p:bldP spid="78" grpId="0" animBg="1"/>
      <p:bldP spid="78" grpId="1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163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 SemiBold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 Bennett</dc:creator>
  <cp:lastModifiedBy>Anna Bennett</cp:lastModifiedBy>
  <cp:revision>33</cp:revision>
  <dcterms:created xsi:type="dcterms:W3CDTF">2021-09-15T07:49:16Z</dcterms:created>
  <dcterms:modified xsi:type="dcterms:W3CDTF">2021-09-15T12:36:59Z</dcterms:modified>
</cp:coreProperties>
</file>