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3" r:id="rId2"/>
    <p:sldId id="344" r:id="rId3"/>
    <p:sldId id="345" r:id="rId4"/>
    <p:sldId id="346" r:id="rId5"/>
    <p:sldId id="347" r:id="rId6"/>
    <p:sldId id="348" r:id="rId7"/>
    <p:sldId id="349" r:id="rId8"/>
    <p:sldId id="351" r:id="rId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D85"/>
    <a:srgbClr val="F78425"/>
    <a:srgbClr val="FFFF00"/>
    <a:srgbClr val="CC99FF"/>
    <a:srgbClr val="CA6008"/>
    <a:srgbClr val="C00000"/>
    <a:srgbClr val="FFEFBD"/>
    <a:srgbClr val="FF66FF"/>
    <a:srgbClr val="8B0033"/>
    <a:srgbClr val="025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88321" autoAdjust="0"/>
  </p:normalViewPr>
  <p:slideViewPr>
    <p:cSldViewPr>
      <p:cViewPr varScale="1">
        <p:scale>
          <a:sx n="61" d="100"/>
          <a:sy n="61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CEE066-5D97-4F4B-93D9-74F49BA659A9}" type="datetimeFigureOut">
              <a:rPr lang="en-GB"/>
              <a:pPr>
                <a:defRPr/>
              </a:pPr>
              <a:t>15/09/2021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BFC9DC-0EF0-47AD-A6CF-2E55419E930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11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568952" cy="166752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rgbClr val="EC1D85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8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EC1D85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49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EC1D85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70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EC1D85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9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EC1D85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88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/>
        </p:nvSpPr>
        <p:spPr bwMode="auto">
          <a:xfrm>
            <a:off x="7440014" y="2595755"/>
            <a:ext cx="982475" cy="1292857"/>
          </a:xfrm>
          <a:custGeom>
            <a:avLst/>
            <a:gdLst>
              <a:gd name="T0" fmla="*/ 464837827 w 1979"/>
              <a:gd name="T1" fmla="*/ 141646068 h 2371"/>
              <a:gd name="T2" fmla="*/ 458411884 w 1979"/>
              <a:gd name="T3" fmla="*/ 135040701 h 2371"/>
              <a:gd name="T4" fmla="*/ 459696811 w 1979"/>
              <a:gd name="T5" fmla="*/ 126600543 h 2371"/>
              <a:gd name="T6" fmla="*/ 468693917 w 1979"/>
              <a:gd name="T7" fmla="*/ 118527586 h 2371"/>
              <a:gd name="T8" fmla="*/ 481546458 w 1979"/>
              <a:gd name="T9" fmla="*/ 111922219 h 2371"/>
              <a:gd name="T10" fmla="*/ 499540016 w 1979"/>
              <a:gd name="T11" fmla="*/ 97243896 h 2371"/>
              <a:gd name="T12" fmla="*/ 508965867 w 1979"/>
              <a:gd name="T13" fmla="*/ 78895991 h 2371"/>
              <a:gd name="T14" fmla="*/ 509822703 w 1979"/>
              <a:gd name="T15" fmla="*/ 60181491 h 2371"/>
              <a:gd name="T16" fmla="*/ 498255089 w 1979"/>
              <a:gd name="T17" fmla="*/ 35228220 h 2371"/>
              <a:gd name="T18" fmla="*/ 474691770 w 1979"/>
              <a:gd name="T19" fmla="*/ 15412119 h 2371"/>
              <a:gd name="T20" fmla="*/ 441275163 w 1979"/>
              <a:gd name="T21" fmla="*/ 2568585 h 2371"/>
              <a:gd name="T22" fmla="*/ 412570827 w 1979"/>
              <a:gd name="T23" fmla="*/ 0 h 2371"/>
              <a:gd name="T24" fmla="*/ 374012549 w 1979"/>
              <a:gd name="T25" fmla="*/ 4770576 h 2371"/>
              <a:gd name="T26" fmla="*/ 342737704 w 1979"/>
              <a:gd name="T27" fmla="*/ 19815495 h 2371"/>
              <a:gd name="T28" fmla="*/ 321316802 w 1979"/>
              <a:gd name="T29" fmla="*/ 41099186 h 2371"/>
              <a:gd name="T30" fmla="*/ 313605278 w 1979"/>
              <a:gd name="T31" fmla="*/ 67520653 h 2371"/>
              <a:gd name="T32" fmla="*/ 317032622 w 1979"/>
              <a:gd name="T33" fmla="*/ 84033768 h 2371"/>
              <a:gd name="T34" fmla="*/ 327742746 w 1979"/>
              <a:gd name="T35" fmla="*/ 100546882 h 2371"/>
              <a:gd name="T36" fmla="*/ 348307466 w 1979"/>
              <a:gd name="T37" fmla="*/ 114491411 h 2371"/>
              <a:gd name="T38" fmla="*/ 358589499 w 1979"/>
              <a:gd name="T39" fmla="*/ 120729577 h 2371"/>
              <a:gd name="T40" fmla="*/ 365015442 w 1979"/>
              <a:gd name="T41" fmla="*/ 128802534 h 2371"/>
              <a:gd name="T42" fmla="*/ 364158606 w 1979"/>
              <a:gd name="T43" fmla="*/ 137242692 h 2371"/>
              <a:gd name="T44" fmla="*/ 356018991 w 1979"/>
              <a:gd name="T45" fmla="*/ 142747063 h 2371"/>
              <a:gd name="T46" fmla="*/ 0 w 1979"/>
              <a:gd name="T47" fmla="*/ 452460060 h 2371"/>
              <a:gd name="T48" fmla="*/ 14138123 w 1979"/>
              <a:gd name="T49" fmla="*/ 456496842 h 2371"/>
              <a:gd name="T50" fmla="*/ 29989263 w 1979"/>
              <a:gd name="T51" fmla="*/ 442185112 h 2371"/>
              <a:gd name="T52" fmla="*/ 43699295 w 1979"/>
              <a:gd name="T53" fmla="*/ 427506789 h 2371"/>
              <a:gd name="T54" fmla="*/ 60836016 w 1979"/>
              <a:gd name="T55" fmla="*/ 417599041 h 2371"/>
              <a:gd name="T56" fmla="*/ 85684262 w 1979"/>
              <a:gd name="T57" fmla="*/ 412461870 h 2371"/>
              <a:gd name="T58" fmla="*/ 108819491 w 1979"/>
              <a:gd name="T59" fmla="*/ 416498046 h 2371"/>
              <a:gd name="T60" fmla="*/ 135810155 w 1979"/>
              <a:gd name="T61" fmla="*/ 431543570 h 2371"/>
              <a:gd name="T62" fmla="*/ 155088639 w 1979"/>
              <a:gd name="T63" fmla="*/ 456863436 h 2371"/>
              <a:gd name="T64" fmla="*/ 164085746 w 1979"/>
              <a:gd name="T65" fmla="*/ 488054875 h 2371"/>
              <a:gd name="T66" fmla="*/ 162800164 w 1979"/>
              <a:gd name="T67" fmla="*/ 514109142 h 2371"/>
              <a:gd name="T68" fmla="*/ 151233204 w 1979"/>
              <a:gd name="T69" fmla="*/ 544199584 h 2371"/>
              <a:gd name="T70" fmla="*/ 129811648 w 1979"/>
              <a:gd name="T71" fmla="*/ 566584271 h 2371"/>
              <a:gd name="T72" fmla="*/ 101964803 w 1979"/>
              <a:gd name="T73" fmla="*/ 579427804 h 2371"/>
              <a:gd name="T74" fmla="*/ 78829574 w 1979"/>
              <a:gd name="T75" fmla="*/ 580895394 h 2371"/>
              <a:gd name="T76" fmla="*/ 55695000 w 1979"/>
              <a:gd name="T77" fmla="*/ 574290633 h 2371"/>
              <a:gd name="T78" fmla="*/ 37701442 w 1979"/>
              <a:gd name="T79" fmla="*/ 560712699 h 2371"/>
              <a:gd name="T80" fmla="*/ 26990664 w 1979"/>
              <a:gd name="T81" fmla="*/ 546401575 h 2371"/>
              <a:gd name="T82" fmla="*/ 10282033 w 1979"/>
              <a:gd name="T83" fmla="*/ 536493828 h 2371"/>
              <a:gd name="T84" fmla="*/ 0 w 1979"/>
              <a:gd name="T85" fmla="*/ 870059101 h 2371"/>
              <a:gd name="T86" fmla="*/ 365444188 w 1979"/>
              <a:gd name="T87" fmla="*/ 864554730 h 2371"/>
              <a:gd name="T88" fmla="*/ 358160754 w 1979"/>
              <a:gd name="T89" fmla="*/ 852078397 h 2371"/>
              <a:gd name="T90" fmla="*/ 342737704 w 1979"/>
              <a:gd name="T91" fmla="*/ 843271039 h 2371"/>
              <a:gd name="T92" fmla="*/ 324744147 w 1979"/>
              <a:gd name="T93" fmla="*/ 828225515 h 2371"/>
              <a:gd name="T94" fmla="*/ 314890205 w 1979"/>
              <a:gd name="T95" fmla="*/ 810244811 h 2371"/>
              <a:gd name="T96" fmla="*/ 314462114 w 1979"/>
              <a:gd name="T97" fmla="*/ 791529705 h 2371"/>
              <a:gd name="T98" fmla="*/ 325172237 w 1979"/>
              <a:gd name="T99" fmla="*/ 766209839 h 2371"/>
              <a:gd name="T100" fmla="*/ 349592393 w 1979"/>
              <a:gd name="T101" fmla="*/ 746760939 h 2371"/>
              <a:gd name="T102" fmla="*/ 383009655 w 1979"/>
              <a:gd name="T103" fmla="*/ 733917405 h 2371"/>
              <a:gd name="T104" fmla="*/ 411713991 w 1979"/>
              <a:gd name="T105" fmla="*/ 731348820 h 2371"/>
              <a:gd name="T106" fmla="*/ 450271614 w 1979"/>
              <a:gd name="T107" fmla="*/ 736119396 h 2371"/>
              <a:gd name="T108" fmla="*/ 481546458 w 1979"/>
              <a:gd name="T109" fmla="*/ 750797720 h 2371"/>
              <a:gd name="T110" fmla="*/ 502539270 w 1979"/>
              <a:gd name="T111" fmla="*/ 772448005 h 2371"/>
              <a:gd name="T112" fmla="*/ 510250794 w 1979"/>
              <a:gd name="T113" fmla="*/ 798868867 h 2371"/>
              <a:gd name="T114" fmla="*/ 507251541 w 1979"/>
              <a:gd name="T115" fmla="*/ 815015387 h 2371"/>
              <a:gd name="T116" fmla="*/ 496112672 w 1979"/>
              <a:gd name="T117" fmla="*/ 831528501 h 2371"/>
              <a:gd name="T118" fmla="*/ 475977351 w 1979"/>
              <a:gd name="T119" fmla="*/ 845839625 h 2371"/>
              <a:gd name="T120" fmla="*/ 462267319 w 1979"/>
              <a:gd name="T121" fmla="*/ 854646983 h 2371"/>
              <a:gd name="T122" fmla="*/ 459268720 w 1979"/>
              <a:gd name="T123" fmla="*/ 867123315 h 2371"/>
              <a:gd name="T124" fmla="*/ 471264425 w 1979"/>
              <a:gd name="T125" fmla="*/ 143848059 h 23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288000" tIns="288000" anchor="ctr"/>
          <a:lstStyle/>
          <a:p>
            <a:endParaRPr lang="it-IT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6446703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7596 h 2374"/>
              <a:gd name="T4" fmla="*/ 879025785 w 2376"/>
              <a:gd name="T5" fmla="*/ 447073304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850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8529 h 2374"/>
              <a:gd name="T42" fmla="*/ 356142502 w 2376"/>
              <a:gd name="T43" fmla="*/ 119659754 h 2374"/>
              <a:gd name="T44" fmla="*/ 365547929 w 2376"/>
              <a:gd name="T45" fmla="*/ 131773011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813 h 2374"/>
              <a:gd name="T52" fmla="*/ 30783004 w 2376"/>
              <a:gd name="T53" fmla="*/ 443402492 h 2374"/>
              <a:gd name="T54" fmla="*/ 47456886 w 2376"/>
              <a:gd name="T55" fmla="*/ 425783926 h 2374"/>
              <a:gd name="T56" fmla="*/ 72254797 w 2376"/>
              <a:gd name="T57" fmla="*/ 415506379 h 2374"/>
              <a:gd name="T58" fmla="*/ 101755094 w 2376"/>
              <a:gd name="T59" fmla="*/ 415873521 h 2374"/>
              <a:gd name="T60" fmla="*/ 136385565 w 2376"/>
              <a:gd name="T61" fmla="*/ 433492086 h 2374"/>
              <a:gd name="T62" fmla="*/ 158618062 w 2376"/>
              <a:gd name="T63" fmla="*/ 465425548 h 2374"/>
              <a:gd name="T64" fmla="*/ 165030942 w 2376"/>
              <a:gd name="T65" fmla="*/ 498461040 h 2374"/>
              <a:gd name="T66" fmla="*/ 155625515 w 2376"/>
              <a:gd name="T67" fmla="*/ 538469804 h 2374"/>
              <a:gd name="T68" fmla="*/ 129972684 w 2376"/>
              <a:gd name="T69" fmla="*/ 567833878 h 2374"/>
              <a:gd name="T70" fmla="*/ 94059506 w 2376"/>
              <a:gd name="T71" fmla="*/ 582149379 h 2374"/>
              <a:gd name="T72" fmla="*/ 66696836 w 2376"/>
              <a:gd name="T73" fmla="*/ 579579993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804 h 2374"/>
              <a:gd name="T80" fmla="*/ 846105154 w 2376"/>
              <a:gd name="T81" fmla="*/ 557556331 h 2374"/>
              <a:gd name="T82" fmla="*/ 849953275 w 2376"/>
              <a:gd name="T83" fmla="*/ 543975719 h 2374"/>
              <a:gd name="T84" fmla="*/ 862351903 w 2376"/>
              <a:gd name="T85" fmla="*/ 538469804 h 2374"/>
              <a:gd name="T86" fmla="*/ 876460372 w 2376"/>
              <a:gd name="T87" fmla="*/ 546177964 h 2374"/>
              <a:gd name="T88" fmla="*/ 888431867 w 2376"/>
              <a:gd name="T89" fmla="*/ 562328568 h 2374"/>
              <a:gd name="T90" fmla="*/ 911519284 w 2376"/>
              <a:gd name="T91" fmla="*/ 577744889 h 2374"/>
              <a:gd name="T92" fmla="*/ 936316540 w 2376"/>
              <a:gd name="T93" fmla="*/ 582883663 h 2374"/>
              <a:gd name="T94" fmla="*/ 973940212 w 2376"/>
              <a:gd name="T95" fmla="*/ 572238974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8002 h 2374"/>
              <a:gd name="T104" fmla="*/ 960258877 w 2376"/>
              <a:gd name="T105" fmla="*/ 418075766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6237205" y="1728612"/>
            <a:ext cx="1178729" cy="1295715"/>
          </a:xfrm>
          <a:custGeom>
            <a:avLst/>
            <a:gdLst>
              <a:gd name="T0" fmla="*/ 949997705 w 2377"/>
              <a:gd name="T1" fmla="*/ 293009388 h 2371"/>
              <a:gd name="T2" fmla="*/ 972657609 w 2377"/>
              <a:gd name="T3" fmla="*/ 304803390 h 2371"/>
              <a:gd name="T4" fmla="*/ 989331669 w 2377"/>
              <a:gd name="T5" fmla="*/ 325075034 h 2371"/>
              <a:gd name="T6" fmla="*/ 1009853538 w 2377"/>
              <a:gd name="T7" fmla="*/ 334288699 h 2371"/>
              <a:gd name="T8" fmla="*/ 168879284 w 2377"/>
              <a:gd name="T9" fmla="*/ 315123521 h 2371"/>
              <a:gd name="T10" fmla="*/ 165031474 w 2377"/>
              <a:gd name="T11" fmla="*/ 328760621 h 2371"/>
              <a:gd name="T12" fmla="*/ 153059784 w 2377"/>
              <a:gd name="T13" fmla="*/ 334288699 h 2371"/>
              <a:gd name="T14" fmla="*/ 138951367 w 2377"/>
              <a:gd name="T15" fmla="*/ 326548904 h 2371"/>
              <a:gd name="T16" fmla="*/ 126552071 w 2377"/>
              <a:gd name="T17" fmla="*/ 310332075 h 2371"/>
              <a:gd name="T18" fmla="*/ 103465213 w 2377"/>
              <a:gd name="T19" fmla="*/ 294852485 h 2371"/>
              <a:gd name="T20" fmla="*/ 78667927 w 2377"/>
              <a:gd name="T21" fmla="*/ 289692419 h 2371"/>
              <a:gd name="T22" fmla="*/ 41043738 w 2377"/>
              <a:gd name="T23" fmla="*/ 300380563 h 2371"/>
              <a:gd name="T24" fmla="*/ 13681464 w 2377"/>
              <a:gd name="T25" fmla="*/ 327286143 h 2371"/>
              <a:gd name="T26" fmla="*/ 0 w 2377"/>
              <a:gd name="T27" fmla="*/ 365985726 h 2371"/>
              <a:gd name="T28" fmla="*/ 3420203 w 2377"/>
              <a:gd name="T29" fmla="*/ 399525242 h 2371"/>
              <a:gd name="T30" fmla="*/ 23087511 w 2377"/>
              <a:gd name="T31" fmla="*/ 434170010 h 2371"/>
              <a:gd name="T32" fmla="*/ 55152809 w 2377"/>
              <a:gd name="T33" fmla="*/ 455178285 h 2371"/>
              <a:gd name="T34" fmla="*/ 85935940 w 2377"/>
              <a:gd name="T35" fmla="*/ 458863873 h 2371"/>
              <a:gd name="T36" fmla="*/ 113298867 w 2377"/>
              <a:gd name="T37" fmla="*/ 449649600 h 2371"/>
              <a:gd name="T38" fmla="*/ 133820737 w 2377"/>
              <a:gd name="T39" fmla="*/ 429009944 h 2371"/>
              <a:gd name="T40" fmla="*/ 144508951 w 2377"/>
              <a:gd name="T41" fmla="*/ 417584561 h 2371"/>
              <a:gd name="T42" fmla="*/ 158618022 w 2377"/>
              <a:gd name="T43" fmla="*/ 415004832 h 2371"/>
              <a:gd name="T44" fmla="*/ 167596462 w 2377"/>
              <a:gd name="T45" fmla="*/ 425692976 h 2371"/>
              <a:gd name="T46" fmla="*/ 536992720 w 2377"/>
              <a:gd name="T47" fmla="*/ 728285256 h 2371"/>
              <a:gd name="T48" fmla="*/ 554949601 w 2377"/>
              <a:gd name="T49" fmla="*/ 733445322 h 2371"/>
              <a:gd name="T50" fmla="*/ 557942196 w 2377"/>
              <a:gd name="T51" fmla="*/ 744502085 h 2371"/>
              <a:gd name="T52" fmla="*/ 545115947 w 2377"/>
              <a:gd name="T53" fmla="*/ 756296087 h 2371"/>
              <a:gd name="T54" fmla="*/ 523738863 w 2377"/>
              <a:gd name="T55" fmla="*/ 769564567 h 2371"/>
              <a:gd name="T56" fmla="*/ 510057400 w 2377"/>
              <a:gd name="T57" fmla="*/ 789098365 h 2371"/>
              <a:gd name="T58" fmla="*/ 507064804 w 2377"/>
              <a:gd name="T59" fmla="*/ 813055596 h 2371"/>
              <a:gd name="T60" fmla="*/ 523738863 w 2377"/>
              <a:gd name="T61" fmla="*/ 844014776 h 2371"/>
              <a:gd name="T62" fmla="*/ 557942196 w 2377"/>
              <a:gd name="T63" fmla="*/ 865391671 h 2371"/>
              <a:gd name="T64" fmla="*/ 604544172 w 2377"/>
              <a:gd name="T65" fmla="*/ 873868705 h 2371"/>
              <a:gd name="T66" fmla="*/ 643022922 w 2377"/>
              <a:gd name="T67" fmla="*/ 868708639 h 2371"/>
              <a:gd name="T68" fmla="*/ 680218850 w 2377"/>
              <a:gd name="T69" fmla="*/ 849174842 h 2371"/>
              <a:gd name="T70" fmla="*/ 700741373 w 2377"/>
              <a:gd name="T71" fmla="*/ 819689532 h 2371"/>
              <a:gd name="T72" fmla="*/ 701168327 w 2377"/>
              <a:gd name="T73" fmla="*/ 794627050 h 2371"/>
              <a:gd name="T74" fmla="*/ 689197291 w 2377"/>
              <a:gd name="T75" fmla="*/ 772881536 h 2371"/>
              <a:gd name="T76" fmla="*/ 668675422 w 2377"/>
              <a:gd name="T77" fmla="*/ 758139185 h 2371"/>
              <a:gd name="T78" fmla="*/ 652428969 w 2377"/>
              <a:gd name="T79" fmla="*/ 746713802 h 2371"/>
              <a:gd name="T80" fmla="*/ 652428969 w 2377"/>
              <a:gd name="T81" fmla="*/ 734919800 h 2371"/>
              <a:gd name="T82" fmla="*/ 668675422 w 2377"/>
              <a:gd name="T83" fmla="*/ 728285256 h 2371"/>
              <a:gd name="T84" fmla="*/ 1013274394 w 2377"/>
              <a:gd name="T85" fmla="*/ 416478703 h 2371"/>
              <a:gd name="T86" fmla="*/ 993179478 w 2377"/>
              <a:gd name="T87" fmla="*/ 419796278 h 2371"/>
              <a:gd name="T88" fmla="*/ 978643454 w 2377"/>
              <a:gd name="T89" fmla="*/ 438961456 h 2371"/>
              <a:gd name="T90" fmla="*/ 955555943 w 2377"/>
              <a:gd name="T91" fmla="*/ 454441046 h 2371"/>
              <a:gd name="T92" fmla="*/ 930758657 w 2377"/>
              <a:gd name="T93" fmla="*/ 458863873 h 2371"/>
              <a:gd name="T94" fmla="*/ 893135121 w 2377"/>
              <a:gd name="T95" fmla="*/ 448912968 h 2371"/>
              <a:gd name="T96" fmla="*/ 865344586 w 2377"/>
              <a:gd name="T97" fmla="*/ 422007388 h 2371"/>
              <a:gd name="T98" fmla="*/ 852090730 w 2377"/>
              <a:gd name="T99" fmla="*/ 383307806 h 2371"/>
              <a:gd name="T100" fmla="*/ 855083979 w 2377"/>
              <a:gd name="T101" fmla="*/ 349400277 h 2371"/>
              <a:gd name="T102" fmla="*/ 875178241 w 2377"/>
              <a:gd name="T103" fmla="*/ 315123521 h 2371"/>
              <a:gd name="T104" fmla="*/ 906816585 w 2377"/>
              <a:gd name="T105" fmla="*/ 29374662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7220884" y="1728612"/>
            <a:ext cx="1201605" cy="1077143"/>
          </a:xfrm>
          <a:custGeom>
            <a:avLst/>
            <a:gdLst>
              <a:gd name="T0" fmla="*/ 704518734 w 2377"/>
              <a:gd name="T1" fmla="*/ 660170198 h 1975"/>
              <a:gd name="T2" fmla="*/ 694746175 w 2377"/>
              <a:gd name="T3" fmla="*/ 677804215 h 1975"/>
              <a:gd name="T4" fmla="*/ 676088865 w 2377"/>
              <a:gd name="T5" fmla="*/ 692866100 h 1975"/>
              <a:gd name="T6" fmla="*/ 661430026 w 2377"/>
              <a:gd name="T7" fmla="*/ 700214011 h 1975"/>
              <a:gd name="T8" fmla="*/ 652990513 w 2377"/>
              <a:gd name="T9" fmla="*/ 710132843 h 1975"/>
              <a:gd name="T10" fmla="*/ 654322892 w 2377"/>
              <a:gd name="T11" fmla="*/ 718949852 h 1975"/>
              <a:gd name="T12" fmla="*/ 666316306 w 2377"/>
              <a:gd name="T13" fmla="*/ 724828060 h 1975"/>
              <a:gd name="T14" fmla="*/ 1055889626 w 2377"/>
              <a:gd name="T15" fmla="*/ 0 h 1975"/>
              <a:gd name="T16" fmla="*/ 175463494 w 2377"/>
              <a:gd name="T17" fmla="*/ 314104422 h 1975"/>
              <a:gd name="T18" fmla="*/ 173241973 w 2377"/>
              <a:gd name="T19" fmla="*/ 325492957 h 1975"/>
              <a:gd name="T20" fmla="*/ 164802460 w 2377"/>
              <a:gd name="T21" fmla="*/ 333207537 h 1975"/>
              <a:gd name="T22" fmla="*/ 153696855 w 2377"/>
              <a:gd name="T23" fmla="*/ 332105714 h 1975"/>
              <a:gd name="T24" fmla="*/ 142147345 w 2377"/>
              <a:gd name="T25" fmla="*/ 322186276 h 1975"/>
              <a:gd name="T26" fmla="*/ 132374786 w 2377"/>
              <a:gd name="T27" fmla="*/ 309328643 h 1975"/>
              <a:gd name="T28" fmla="*/ 112829668 w 2377"/>
              <a:gd name="T29" fmla="*/ 296103130 h 1975"/>
              <a:gd name="T30" fmla="*/ 89286745 w 2377"/>
              <a:gd name="T31" fmla="*/ 289490373 h 1975"/>
              <a:gd name="T32" fmla="*/ 65743156 w 2377"/>
              <a:gd name="T33" fmla="*/ 290960077 h 1975"/>
              <a:gd name="T34" fmla="*/ 36869382 w 2377"/>
              <a:gd name="T35" fmla="*/ 303817710 h 1975"/>
              <a:gd name="T36" fmla="*/ 14214934 w 2377"/>
              <a:gd name="T37" fmla="*/ 326227506 h 1975"/>
              <a:gd name="T38" fmla="*/ 2220854 w 2377"/>
              <a:gd name="T39" fmla="*/ 356352488 h 1975"/>
              <a:gd name="T40" fmla="*/ 888475 w 2377"/>
              <a:gd name="T41" fmla="*/ 382068359 h 1975"/>
              <a:gd name="T42" fmla="*/ 10217130 w 2377"/>
              <a:gd name="T43" fmla="*/ 413662439 h 1975"/>
              <a:gd name="T44" fmla="*/ 30206153 w 2377"/>
              <a:gd name="T45" fmla="*/ 438276487 h 1975"/>
              <a:gd name="T46" fmla="*/ 57747546 w 2377"/>
              <a:gd name="T47" fmla="*/ 454073527 h 1975"/>
              <a:gd name="T48" fmla="*/ 81735040 w 2377"/>
              <a:gd name="T49" fmla="*/ 457380208 h 1975"/>
              <a:gd name="T50" fmla="*/ 107943388 w 2377"/>
              <a:gd name="T51" fmla="*/ 452971704 h 1975"/>
              <a:gd name="T52" fmla="*/ 125711556 w 2377"/>
              <a:gd name="T53" fmla="*/ 443052266 h 1975"/>
              <a:gd name="T54" fmla="*/ 139482587 w 2377"/>
              <a:gd name="T55" fmla="*/ 428357655 h 1975"/>
              <a:gd name="T56" fmla="*/ 151031429 w 2377"/>
              <a:gd name="T57" fmla="*/ 416233965 h 1975"/>
              <a:gd name="T58" fmla="*/ 162137034 w 2377"/>
              <a:gd name="T59" fmla="*/ 412927890 h 1975"/>
              <a:gd name="T60" fmla="*/ 172354164 w 2377"/>
              <a:gd name="T61" fmla="*/ 418438217 h 1975"/>
              <a:gd name="T62" fmla="*/ 175463494 w 2377"/>
              <a:gd name="T63" fmla="*/ 432766160 h 1975"/>
              <a:gd name="T64" fmla="*/ 532609140 w 2377"/>
              <a:gd name="T65" fmla="*/ 725562608 h 1975"/>
              <a:gd name="T66" fmla="*/ 545935600 w 2377"/>
              <a:gd name="T67" fmla="*/ 723725631 h 1975"/>
              <a:gd name="T68" fmla="*/ 555263588 w 2377"/>
              <a:gd name="T69" fmla="*/ 716745600 h 1975"/>
              <a:gd name="T70" fmla="*/ 553931209 w 2377"/>
              <a:gd name="T71" fmla="*/ 707194042 h 1975"/>
              <a:gd name="T72" fmla="*/ 542825604 w 2377"/>
              <a:gd name="T73" fmla="*/ 698009759 h 1975"/>
              <a:gd name="T74" fmla="*/ 526834386 w 2377"/>
              <a:gd name="T75" fmla="*/ 689927299 h 1975"/>
              <a:gd name="T76" fmla="*/ 510842501 w 2377"/>
              <a:gd name="T77" fmla="*/ 673762985 h 1975"/>
              <a:gd name="T78" fmla="*/ 502846892 w 2377"/>
              <a:gd name="T79" fmla="*/ 653924715 h 1975"/>
              <a:gd name="T80" fmla="*/ 504179272 w 2377"/>
              <a:gd name="T81" fmla="*/ 634821600 h 1975"/>
              <a:gd name="T82" fmla="*/ 519282681 w 2377"/>
              <a:gd name="T83" fmla="*/ 610574826 h 1975"/>
              <a:gd name="T84" fmla="*/ 547267979 w 2377"/>
              <a:gd name="T85" fmla="*/ 591838380 h 1975"/>
              <a:gd name="T86" fmla="*/ 583693457 w 2377"/>
              <a:gd name="T87" fmla="*/ 582286822 h 1975"/>
              <a:gd name="T88" fmla="*/ 614344181 w 2377"/>
              <a:gd name="T89" fmla="*/ 581184999 h 1975"/>
              <a:gd name="T90" fmla="*/ 652990513 w 2377"/>
              <a:gd name="T91" fmla="*/ 588532304 h 1975"/>
              <a:gd name="T92" fmla="*/ 682752095 w 2377"/>
              <a:gd name="T93" fmla="*/ 605063893 h 1975"/>
              <a:gd name="T94" fmla="*/ 701409405 w 2377"/>
              <a:gd name="T95" fmla="*/ 628208844 h 1975"/>
              <a:gd name="T96" fmla="*/ 705851113 w 2377"/>
              <a:gd name="T97" fmla="*/ 648046507 h 19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0" anchor="ctr"/>
          <a:lstStyle/>
          <a:p>
            <a:endParaRPr lang="it-IT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7440014" y="3672898"/>
            <a:ext cx="982475" cy="1295714"/>
          </a:xfrm>
          <a:custGeom>
            <a:avLst/>
            <a:gdLst>
              <a:gd name="T0" fmla="*/ 76842918 w 1976"/>
              <a:gd name="T1" fmla="*/ 582056484 h 2375"/>
              <a:gd name="T2" fmla="*/ 55807746 w 1976"/>
              <a:gd name="T3" fmla="*/ 574339430 h 2375"/>
              <a:gd name="T4" fmla="*/ 37777693 w 1976"/>
              <a:gd name="T5" fmla="*/ 558539142 h 2375"/>
              <a:gd name="T6" fmla="*/ 30050527 w 1976"/>
              <a:gd name="T7" fmla="*/ 547147560 h 2375"/>
              <a:gd name="T8" fmla="*/ 18459450 w 1976"/>
              <a:gd name="T9" fmla="*/ 539431112 h 2375"/>
              <a:gd name="T10" fmla="*/ 7727166 w 1976"/>
              <a:gd name="T11" fmla="*/ 540900681 h 2375"/>
              <a:gd name="T12" fmla="*/ 429396 w 1976"/>
              <a:gd name="T13" fmla="*/ 550454696 h 2375"/>
              <a:gd name="T14" fmla="*/ 848276563 w 1976"/>
              <a:gd name="T15" fmla="*/ 872717030 h 2375"/>
              <a:gd name="T16" fmla="*/ 480804493 w 1976"/>
              <a:gd name="T17" fmla="*/ 144779185 h 2375"/>
              <a:gd name="T18" fmla="*/ 467067090 w 1976"/>
              <a:gd name="T19" fmla="*/ 143309616 h 2375"/>
              <a:gd name="T20" fmla="*/ 458910528 w 1976"/>
              <a:gd name="T21" fmla="*/ 135959955 h 2375"/>
              <a:gd name="T22" fmla="*/ 459339924 w 1976"/>
              <a:gd name="T23" fmla="*/ 126773332 h 2375"/>
              <a:gd name="T24" fmla="*/ 470931001 w 1976"/>
              <a:gd name="T25" fmla="*/ 116851925 h 2375"/>
              <a:gd name="T26" fmla="*/ 486385333 w 1976"/>
              <a:gd name="T27" fmla="*/ 108768085 h 2375"/>
              <a:gd name="T28" fmla="*/ 501839664 w 1976"/>
              <a:gd name="T29" fmla="*/ 93334583 h 2375"/>
              <a:gd name="T30" fmla="*/ 509566830 w 1976"/>
              <a:gd name="T31" fmla="*/ 73491769 h 2375"/>
              <a:gd name="T32" fmla="*/ 508279297 w 1976"/>
              <a:gd name="T33" fmla="*/ 53648955 h 2375"/>
              <a:gd name="T34" fmla="*/ 493253706 w 1976"/>
              <a:gd name="T35" fmla="*/ 29396829 h 2375"/>
              <a:gd name="T36" fmla="*/ 466637694 w 1976"/>
              <a:gd name="T37" fmla="*/ 11390976 h 2375"/>
              <a:gd name="T38" fmla="*/ 431006983 w 1976"/>
              <a:gd name="T39" fmla="*/ 1102176 h 2375"/>
              <a:gd name="T40" fmla="*/ 401815249 w 1976"/>
              <a:gd name="T41" fmla="*/ 367392 h 2375"/>
              <a:gd name="T42" fmla="*/ 364466952 w 1976"/>
              <a:gd name="T43" fmla="*/ 8083840 h 2375"/>
              <a:gd name="T44" fmla="*/ 335704614 w 1976"/>
              <a:gd name="T45" fmla="*/ 24619518 h 2375"/>
              <a:gd name="T46" fmla="*/ 317674561 w 1976"/>
              <a:gd name="T47" fmla="*/ 47770074 h 2375"/>
              <a:gd name="T48" fmla="*/ 312952513 w 1976"/>
              <a:gd name="T49" fmla="*/ 67612888 h 2375"/>
              <a:gd name="T50" fmla="*/ 318103957 w 1976"/>
              <a:gd name="T51" fmla="*/ 88925271 h 2375"/>
              <a:gd name="T52" fmla="*/ 330553171 w 1976"/>
              <a:gd name="T53" fmla="*/ 103623382 h 2375"/>
              <a:gd name="T54" fmla="*/ 347724432 w 1976"/>
              <a:gd name="T55" fmla="*/ 115382356 h 2375"/>
              <a:gd name="T56" fmla="*/ 361032438 w 1976"/>
              <a:gd name="T57" fmla="*/ 124201587 h 2375"/>
              <a:gd name="T58" fmla="*/ 364896349 w 1976"/>
              <a:gd name="T59" fmla="*/ 133755602 h 2375"/>
              <a:gd name="T60" fmla="*/ 358886112 w 1976"/>
              <a:gd name="T61" fmla="*/ 141472049 h 2375"/>
              <a:gd name="T62" fmla="*/ 342572988 w 1976"/>
              <a:gd name="T63" fmla="*/ 144779185 h 2375"/>
              <a:gd name="T64" fmla="*/ 0 w 1976"/>
              <a:gd name="T65" fmla="*/ 440584434 h 2375"/>
              <a:gd name="T66" fmla="*/ 1716929 w 1976"/>
              <a:gd name="T67" fmla="*/ 451240626 h 2375"/>
              <a:gd name="T68" fmla="*/ 10302888 w 1976"/>
              <a:gd name="T69" fmla="*/ 458957073 h 2375"/>
              <a:gd name="T70" fmla="*/ 21035172 w 1976"/>
              <a:gd name="T71" fmla="*/ 457854897 h 2375"/>
              <a:gd name="T72" fmla="*/ 32626249 w 1976"/>
              <a:gd name="T73" fmla="*/ 447933490 h 2375"/>
              <a:gd name="T74" fmla="*/ 42499740 w 1976"/>
              <a:gd name="T75" fmla="*/ 435439732 h 2375"/>
              <a:gd name="T76" fmla="*/ 60100398 w 1976"/>
              <a:gd name="T77" fmla="*/ 421843797 h 2375"/>
              <a:gd name="T78" fmla="*/ 83281895 w 1976"/>
              <a:gd name="T79" fmla="*/ 415229525 h 2375"/>
              <a:gd name="T80" fmla="*/ 106464049 w 1976"/>
              <a:gd name="T81" fmla="*/ 416699700 h 2375"/>
              <a:gd name="T82" fmla="*/ 134796990 w 1976"/>
              <a:gd name="T83" fmla="*/ 429560245 h 2375"/>
              <a:gd name="T84" fmla="*/ 155832162 w 1976"/>
              <a:gd name="T85" fmla="*/ 451975410 h 2375"/>
              <a:gd name="T86" fmla="*/ 168281376 w 1976"/>
              <a:gd name="T87" fmla="*/ 482107023 h 2375"/>
              <a:gd name="T88" fmla="*/ 168710772 w 1976"/>
              <a:gd name="T89" fmla="*/ 507829324 h 2375"/>
              <a:gd name="T90" fmla="*/ 159696073 w 1976"/>
              <a:gd name="T91" fmla="*/ 539431112 h 2375"/>
              <a:gd name="T92" fmla="*/ 140377830 w 1976"/>
              <a:gd name="T93" fmla="*/ 564418023 h 2375"/>
              <a:gd name="T94" fmla="*/ 113761818 w 1976"/>
              <a:gd name="T95" fmla="*/ 579851525 h 2375"/>
              <a:gd name="T96" fmla="*/ 90580321 w 1976"/>
              <a:gd name="T97" fmla="*/ 583893444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24000" tIns="288000" anchor="ctr"/>
          <a:lstStyle/>
          <a:p>
            <a:endParaRPr lang="it-IT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4462489" y="2811469"/>
            <a:ext cx="982475" cy="1297143"/>
          </a:xfrm>
          <a:custGeom>
            <a:avLst/>
            <a:gdLst>
              <a:gd name="T0" fmla="*/ 775443852 w 1979"/>
              <a:gd name="T1" fmla="*/ 291960909 h 2378"/>
              <a:gd name="T2" fmla="*/ 796436663 w 1979"/>
              <a:gd name="T3" fmla="*/ 299673091 h 2378"/>
              <a:gd name="T4" fmla="*/ 814430875 w 1979"/>
              <a:gd name="T5" fmla="*/ 315464181 h 2378"/>
              <a:gd name="T6" fmla="*/ 824712908 w 1979"/>
              <a:gd name="T7" fmla="*/ 329419818 h 2378"/>
              <a:gd name="T8" fmla="*/ 841420884 w 1979"/>
              <a:gd name="T9" fmla="*/ 334928606 h 2378"/>
              <a:gd name="T10" fmla="*/ 484545712 w 1979"/>
              <a:gd name="T11" fmla="*/ 0 h 2378"/>
              <a:gd name="T12" fmla="*/ 481975204 w 1979"/>
              <a:gd name="T13" fmla="*/ 8814182 h 2378"/>
              <a:gd name="T14" fmla="*/ 493542163 w 1979"/>
              <a:gd name="T15" fmla="*/ 21300485 h 2378"/>
              <a:gd name="T16" fmla="*/ 510250794 w 1979"/>
              <a:gd name="T17" fmla="*/ 30114061 h 2378"/>
              <a:gd name="T18" fmla="*/ 526530680 w 1979"/>
              <a:gd name="T19" fmla="*/ 45905758 h 2378"/>
              <a:gd name="T20" fmla="*/ 533385368 w 1979"/>
              <a:gd name="T21" fmla="*/ 65369576 h 2378"/>
              <a:gd name="T22" fmla="*/ 532100442 w 1979"/>
              <a:gd name="T23" fmla="*/ 84834000 h 2378"/>
              <a:gd name="T24" fmla="*/ 517534228 w 1979"/>
              <a:gd name="T25" fmla="*/ 109071939 h 2378"/>
              <a:gd name="T26" fmla="*/ 490543564 w 1979"/>
              <a:gd name="T27" fmla="*/ 127801697 h 2378"/>
              <a:gd name="T28" fmla="*/ 455412631 w 1979"/>
              <a:gd name="T29" fmla="*/ 137717273 h 2378"/>
              <a:gd name="T30" fmla="*/ 425851459 w 1979"/>
              <a:gd name="T31" fmla="*/ 138819273 h 2378"/>
              <a:gd name="T32" fmla="*/ 388578762 w 1979"/>
              <a:gd name="T33" fmla="*/ 131107091 h 2378"/>
              <a:gd name="T34" fmla="*/ 359874426 w 1979"/>
              <a:gd name="T35" fmla="*/ 114580727 h 2378"/>
              <a:gd name="T36" fmla="*/ 341880868 w 1979"/>
              <a:gd name="T37" fmla="*/ 91444182 h 2378"/>
              <a:gd name="T38" fmla="*/ 337596688 w 1979"/>
              <a:gd name="T39" fmla="*/ 71245697 h 2378"/>
              <a:gd name="T40" fmla="*/ 342737704 w 1979"/>
              <a:gd name="T41" fmla="*/ 49945212 h 2378"/>
              <a:gd name="T42" fmla="*/ 354733409 w 1979"/>
              <a:gd name="T43" fmla="*/ 34888182 h 2378"/>
              <a:gd name="T44" fmla="*/ 371870131 w 1979"/>
              <a:gd name="T45" fmla="*/ 23871212 h 2378"/>
              <a:gd name="T46" fmla="*/ 388150671 w 1979"/>
              <a:gd name="T47" fmla="*/ 12118970 h 2378"/>
              <a:gd name="T48" fmla="*/ 386865090 w 1979"/>
              <a:gd name="T49" fmla="*/ 0 h 2378"/>
              <a:gd name="T50" fmla="*/ 366729115 w 1979"/>
              <a:gd name="T51" fmla="*/ 727881939 h 2378"/>
              <a:gd name="T52" fmla="*/ 383009655 w 1979"/>
              <a:gd name="T53" fmla="*/ 731187333 h 2378"/>
              <a:gd name="T54" fmla="*/ 389435598 w 1979"/>
              <a:gd name="T55" fmla="*/ 739266242 h 2378"/>
              <a:gd name="T56" fmla="*/ 385580163 w 1979"/>
              <a:gd name="T57" fmla="*/ 748815090 h 2378"/>
              <a:gd name="T58" fmla="*/ 371870131 w 1979"/>
              <a:gd name="T59" fmla="*/ 757995999 h 2378"/>
              <a:gd name="T60" fmla="*/ 354733409 w 1979"/>
              <a:gd name="T61" fmla="*/ 769380908 h 2378"/>
              <a:gd name="T62" fmla="*/ 342737704 w 1979"/>
              <a:gd name="T63" fmla="*/ 783703272 h 2378"/>
              <a:gd name="T64" fmla="*/ 337596688 w 1979"/>
              <a:gd name="T65" fmla="*/ 805371090 h 2378"/>
              <a:gd name="T66" fmla="*/ 341880868 w 1979"/>
              <a:gd name="T67" fmla="*/ 825569575 h 2378"/>
              <a:gd name="T68" fmla="*/ 359874426 w 1979"/>
              <a:gd name="T69" fmla="*/ 848706120 h 2378"/>
              <a:gd name="T70" fmla="*/ 388578762 w 1979"/>
              <a:gd name="T71" fmla="*/ 865231878 h 2378"/>
              <a:gd name="T72" fmla="*/ 425851459 w 1979"/>
              <a:gd name="T73" fmla="*/ 872576726 h 2378"/>
              <a:gd name="T74" fmla="*/ 455412631 w 1979"/>
              <a:gd name="T75" fmla="*/ 871842666 h 2378"/>
              <a:gd name="T76" fmla="*/ 490543564 w 1979"/>
              <a:gd name="T77" fmla="*/ 861926484 h 2378"/>
              <a:gd name="T78" fmla="*/ 516677392 w 1979"/>
              <a:gd name="T79" fmla="*/ 843197333 h 2378"/>
              <a:gd name="T80" fmla="*/ 532100442 w 1979"/>
              <a:gd name="T81" fmla="*/ 818958787 h 2378"/>
              <a:gd name="T82" fmla="*/ 533385368 w 1979"/>
              <a:gd name="T83" fmla="*/ 799862302 h 2378"/>
              <a:gd name="T84" fmla="*/ 525673844 w 1979"/>
              <a:gd name="T85" fmla="*/ 780031151 h 2378"/>
              <a:gd name="T86" fmla="*/ 510250794 w 1979"/>
              <a:gd name="T87" fmla="*/ 764239454 h 2378"/>
              <a:gd name="T88" fmla="*/ 494827745 w 1979"/>
              <a:gd name="T89" fmla="*/ 755792605 h 2378"/>
              <a:gd name="T90" fmla="*/ 483260130 w 1979"/>
              <a:gd name="T91" fmla="*/ 746611696 h 2378"/>
              <a:gd name="T92" fmla="*/ 482832040 w 1979"/>
              <a:gd name="T93" fmla="*/ 736696121 h 2378"/>
              <a:gd name="T94" fmla="*/ 490971655 w 1979"/>
              <a:gd name="T95" fmla="*/ 730085333 h 2378"/>
              <a:gd name="T96" fmla="*/ 847847482 w 1979"/>
              <a:gd name="T97" fmla="*/ 727881939 h 2378"/>
              <a:gd name="T98" fmla="*/ 841420884 w 1979"/>
              <a:gd name="T99" fmla="*/ 414987878 h 2378"/>
              <a:gd name="T100" fmla="*/ 824712908 w 1979"/>
              <a:gd name="T101" fmla="*/ 419762606 h 2378"/>
              <a:gd name="T102" fmla="*/ 814430875 w 1979"/>
              <a:gd name="T103" fmla="*/ 434084969 h 2378"/>
              <a:gd name="T104" fmla="*/ 796436663 w 1979"/>
              <a:gd name="T105" fmla="*/ 449509333 h 2378"/>
              <a:gd name="T106" fmla="*/ 775443852 w 1979"/>
              <a:gd name="T107" fmla="*/ 457588848 h 2378"/>
              <a:gd name="T108" fmla="*/ 753594859 w 1979"/>
              <a:gd name="T109" fmla="*/ 458323515 h 2378"/>
              <a:gd name="T110" fmla="*/ 724033687 w 1979"/>
              <a:gd name="T111" fmla="*/ 448774666 h 2378"/>
              <a:gd name="T112" fmla="*/ 701327204 w 1979"/>
              <a:gd name="T113" fmla="*/ 428208848 h 2378"/>
              <a:gd name="T114" fmla="*/ 686332245 w 1979"/>
              <a:gd name="T115" fmla="*/ 399564121 h 2378"/>
              <a:gd name="T116" fmla="*/ 683333646 w 1979"/>
              <a:gd name="T117" fmla="*/ 374958242 h 2378"/>
              <a:gd name="T118" fmla="*/ 689759589 w 1979"/>
              <a:gd name="T119" fmla="*/ 341906121 h 2378"/>
              <a:gd name="T120" fmla="*/ 706468220 w 1979"/>
              <a:gd name="T121" fmla="*/ 315097454 h 2378"/>
              <a:gd name="T122" fmla="*/ 731316466 w 1979"/>
              <a:gd name="T123" fmla="*/ 296735030 h 2378"/>
              <a:gd name="T124" fmla="*/ 762163220 w 1979"/>
              <a:gd name="T125" fmla="*/ 290124242 h 2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4462489" y="1728612"/>
            <a:ext cx="981271" cy="1295715"/>
          </a:xfrm>
          <a:custGeom>
            <a:avLst/>
            <a:gdLst>
              <a:gd name="T0" fmla="*/ 769709449 w 1976"/>
              <a:gd name="T1" fmla="*/ 290660748 h 2375"/>
              <a:gd name="T2" fmla="*/ 790697228 w 1976"/>
              <a:gd name="T3" fmla="*/ 298377808 h 2375"/>
              <a:gd name="T4" fmla="*/ 807830415 w 1976"/>
              <a:gd name="T5" fmla="*/ 314178107 h 2375"/>
              <a:gd name="T6" fmla="*/ 816397336 w 1976"/>
              <a:gd name="T7" fmla="*/ 325569696 h 2375"/>
              <a:gd name="T8" fmla="*/ 827961763 w 1976"/>
              <a:gd name="T9" fmla="*/ 333286150 h 2375"/>
              <a:gd name="T10" fmla="*/ 838670415 w 1976"/>
              <a:gd name="T11" fmla="*/ 331816580 h 2375"/>
              <a:gd name="T12" fmla="*/ 845094951 w 1976"/>
              <a:gd name="T13" fmla="*/ 322262558 h 2375"/>
              <a:gd name="T14" fmla="*/ 0 w 1976"/>
              <a:gd name="T15" fmla="*/ 0 h 2375"/>
              <a:gd name="T16" fmla="*/ 366650345 w 1976"/>
              <a:gd name="T17" fmla="*/ 727938351 h 2375"/>
              <a:gd name="T18" fmla="*/ 379500726 w 1976"/>
              <a:gd name="T19" fmla="*/ 729407920 h 2375"/>
              <a:gd name="T20" fmla="*/ 388495208 w 1976"/>
              <a:gd name="T21" fmla="*/ 736757587 h 2375"/>
              <a:gd name="T22" fmla="*/ 387210563 w 1976"/>
              <a:gd name="T23" fmla="*/ 745944217 h 2375"/>
              <a:gd name="T24" fmla="*/ 376501911 w 1976"/>
              <a:gd name="T25" fmla="*/ 755865630 h 2375"/>
              <a:gd name="T26" fmla="*/ 361082239 w 1976"/>
              <a:gd name="T27" fmla="*/ 763949476 h 2375"/>
              <a:gd name="T28" fmla="*/ 345662566 w 1976"/>
              <a:gd name="T29" fmla="*/ 779382989 h 2375"/>
              <a:gd name="T30" fmla="*/ 337952730 w 1976"/>
              <a:gd name="T31" fmla="*/ 799225816 h 2375"/>
              <a:gd name="T32" fmla="*/ 339237375 w 1976"/>
              <a:gd name="T33" fmla="*/ 819068644 h 2375"/>
              <a:gd name="T34" fmla="*/ 354228833 w 1976"/>
              <a:gd name="T35" fmla="*/ 843320787 h 2375"/>
              <a:gd name="T36" fmla="*/ 380785372 w 1976"/>
              <a:gd name="T37" fmla="*/ 861326653 h 2375"/>
              <a:gd name="T38" fmla="*/ 416337047 w 1976"/>
              <a:gd name="T39" fmla="*/ 871615459 h 2375"/>
              <a:gd name="T40" fmla="*/ 445463531 w 1976"/>
              <a:gd name="T41" fmla="*/ 872350244 h 2375"/>
              <a:gd name="T42" fmla="*/ 482728067 w 1976"/>
              <a:gd name="T43" fmla="*/ 864633791 h 2375"/>
              <a:gd name="T44" fmla="*/ 511426336 w 1976"/>
              <a:gd name="T45" fmla="*/ 848098101 h 2375"/>
              <a:gd name="T46" fmla="*/ 529415954 w 1976"/>
              <a:gd name="T47" fmla="*/ 824947529 h 2375"/>
              <a:gd name="T48" fmla="*/ 534127629 w 1976"/>
              <a:gd name="T49" fmla="*/ 805104701 h 2375"/>
              <a:gd name="T50" fmla="*/ 528987739 w 1976"/>
              <a:gd name="T51" fmla="*/ 783792304 h 2375"/>
              <a:gd name="T52" fmla="*/ 516566227 w 1976"/>
              <a:gd name="T53" fmla="*/ 769094182 h 2375"/>
              <a:gd name="T54" fmla="*/ 499433039 w 1976"/>
              <a:gd name="T55" fmla="*/ 757335200 h 2375"/>
              <a:gd name="T56" fmla="*/ 485726227 w 1976"/>
              <a:gd name="T57" fmla="*/ 748515963 h 2375"/>
              <a:gd name="T58" fmla="*/ 481871637 w 1976"/>
              <a:gd name="T59" fmla="*/ 738961942 h 2375"/>
              <a:gd name="T60" fmla="*/ 488296173 w 1976"/>
              <a:gd name="T61" fmla="*/ 731245489 h 2375"/>
              <a:gd name="T62" fmla="*/ 504572930 w 1976"/>
              <a:gd name="T63" fmla="*/ 727938351 h 2375"/>
              <a:gd name="T64" fmla="*/ 846380251 w 1976"/>
              <a:gd name="T65" fmla="*/ 432132896 h 2375"/>
              <a:gd name="T66" fmla="*/ 844666736 w 1976"/>
              <a:gd name="T67" fmla="*/ 421476697 h 2375"/>
              <a:gd name="T68" fmla="*/ 836100469 w 1976"/>
              <a:gd name="T69" fmla="*/ 413760244 h 2375"/>
              <a:gd name="T70" fmla="*/ 825391818 w 1976"/>
              <a:gd name="T71" fmla="*/ 414862421 h 2375"/>
              <a:gd name="T72" fmla="*/ 813827391 w 1976"/>
              <a:gd name="T73" fmla="*/ 424416443 h 2375"/>
              <a:gd name="T74" fmla="*/ 803975824 w 1976"/>
              <a:gd name="T75" fmla="*/ 437277602 h 2375"/>
              <a:gd name="T76" fmla="*/ 785985552 w 1976"/>
              <a:gd name="T77" fmla="*/ 450873547 h 2375"/>
              <a:gd name="T78" fmla="*/ 763284258 w 1976"/>
              <a:gd name="T79" fmla="*/ 457487823 h 2375"/>
              <a:gd name="T80" fmla="*/ 740154095 w 1976"/>
              <a:gd name="T81" fmla="*/ 456017647 h 2375"/>
              <a:gd name="T82" fmla="*/ 711884696 w 1976"/>
              <a:gd name="T83" fmla="*/ 443157093 h 2375"/>
              <a:gd name="T84" fmla="*/ 690896263 w 1976"/>
              <a:gd name="T85" fmla="*/ 420741913 h 2375"/>
              <a:gd name="T86" fmla="*/ 678474751 w 1976"/>
              <a:gd name="T87" fmla="*/ 390610278 h 2375"/>
              <a:gd name="T88" fmla="*/ 677190106 w 1976"/>
              <a:gd name="T89" fmla="*/ 364887960 h 2375"/>
              <a:gd name="T90" fmla="*/ 687041672 w 1976"/>
              <a:gd name="T91" fmla="*/ 333286150 h 2375"/>
              <a:gd name="T92" fmla="*/ 706316590 w 1976"/>
              <a:gd name="T93" fmla="*/ 308299222 h 2375"/>
              <a:gd name="T94" fmla="*/ 732444259 w 1976"/>
              <a:gd name="T95" fmla="*/ 292865709 h 2375"/>
              <a:gd name="T96" fmla="*/ 756002637 w 1976"/>
              <a:gd name="T97" fmla="*/ 288823786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4462489" y="3890041"/>
            <a:ext cx="1179933" cy="1078571"/>
          </a:xfrm>
          <a:custGeom>
            <a:avLst/>
            <a:gdLst>
              <a:gd name="T0" fmla="*/ 338815777 w 2377"/>
              <a:gd name="T1" fmla="*/ 65846910 h 1976"/>
              <a:gd name="T2" fmla="*/ 348239289 w 2377"/>
              <a:gd name="T3" fmla="*/ 48189956 h 1976"/>
              <a:gd name="T4" fmla="*/ 366229571 w 2377"/>
              <a:gd name="T5" fmla="*/ 32739667 h 1976"/>
              <a:gd name="T6" fmla="*/ 379508097 w 2377"/>
              <a:gd name="T7" fmla="*/ 25750280 h 1976"/>
              <a:gd name="T8" fmla="*/ 388503566 w 2377"/>
              <a:gd name="T9" fmla="*/ 15817864 h 1976"/>
              <a:gd name="T10" fmla="*/ 387218125 w 2377"/>
              <a:gd name="T11" fmla="*/ 6989388 h 1976"/>
              <a:gd name="T12" fmla="*/ 375653084 w 2377"/>
              <a:gd name="T13" fmla="*/ 1103332 h 1976"/>
              <a:gd name="T14" fmla="*/ 0 w 2377"/>
              <a:gd name="T15" fmla="*/ 726892066 h 1976"/>
              <a:gd name="T16" fmla="*/ 848110862 w 2377"/>
              <a:gd name="T17" fmla="*/ 412371443 h 1976"/>
              <a:gd name="T18" fmla="*/ 850681089 w 2377"/>
              <a:gd name="T19" fmla="*/ 400967514 h 1976"/>
              <a:gd name="T20" fmla="*/ 858391117 w 2377"/>
              <a:gd name="T21" fmla="*/ 393242976 h 1976"/>
              <a:gd name="T22" fmla="*/ 869956158 w 2377"/>
              <a:gd name="T23" fmla="*/ 394346308 h 1976"/>
              <a:gd name="T24" fmla="*/ 881093155 w 2377"/>
              <a:gd name="T25" fmla="*/ 404278723 h 1976"/>
              <a:gd name="T26" fmla="*/ 890516667 w 2377"/>
              <a:gd name="T27" fmla="*/ 417153560 h 1976"/>
              <a:gd name="T28" fmla="*/ 908506949 w 2377"/>
              <a:gd name="T29" fmla="*/ 430396578 h 1976"/>
              <a:gd name="T30" fmla="*/ 931637031 w 2377"/>
              <a:gd name="T31" fmla="*/ 437018391 h 1976"/>
              <a:gd name="T32" fmla="*/ 954767113 w 2377"/>
              <a:gd name="T33" fmla="*/ 435546877 h 1976"/>
              <a:gd name="T34" fmla="*/ 982609606 w 2377"/>
              <a:gd name="T35" fmla="*/ 422671434 h 1976"/>
              <a:gd name="T36" fmla="*/ 1004454901 w 2377"/>
              <a:gd name="T37" fmla="*/ 400232363 h 1976"/>
              <a:gd name="T38" fmla="*/ 1016019942 w 2377"/>
              <a:gd name="T39" fmla="*/ 370067542 h 1976"/>
              <a:gd name="T40" fmla="*/ 1017304729 w 2377"/>
              <a:gd name="T41" fmla="*/ 344317262 h 1976"/>
              <a:gd name="T42" fmla="*/ 1008309915 w 2377"/>
              <a:gd name="T43" fmla="*/ 312681534 h 1976"/>
              <a:gd name="T44" fmla="*/ 989034192 w 2377"/>
              <a:gd name="T45" fmla="*/ 288034586 h 1976"/>
              <a:gd name="T46" fmla="*/ 962477140 w 2377"/>
              <a:gd name="T47" fmla="*/ 272216722 h 1976"/>
              <a:gd name="T48" fmla="*/ 938490316 w 2377"/>
              <a:gd name="T49" fmla="*/ 268170362 h 1976"/>
              <a:gd name="T50" fmla="*/ 913646749 w 2377"/>
              <a:gd name="T51" fmla="*/ 273320054 h 1976"/>
              <a:gd name="T52" fmla="*/ 896513209 w 2377"/>
              <a:gd name="T53" fmla="*/ 283252470 h 1976"/>
              <a:gd name="T54" fmla="*/ 883663382 w 2377"/>
              <a:gd name="T55" fmla="*/ 297967002 h 1976"/>
              <a:gd name="T56" fmla="*/ 872526385 w 2377"/>
              <a:gd name="T57" fmla="*/ 310106081 h 1976"/>
              <a:gd name="T58" fmla="*/ 860961344 w 2377"/>
              <a:gd name="T59" fmla="*/ 313417291 h 1976"/>
              <a:gd name="T60" fmla="*/ 851965876 w 2377"/>
              <a:gd name="T61" fmla="*/ 307899417 h 1976"/>
              <a:gd name="T62" fmla="*/ 848110862 w 2377"/>
              <a:gd name="T63" fmla="*/ 293552460 h 1976"/>
              <a:gd name="T64" fmla="*/ 504583329 w 2377"/>
              <a:gd name="T65" fmla="*/ 0 h 1976"/>
              <a:gd name="T66" fmla="*/ 490876104 w 2377"/>
              <a:gd name="T67" fmla="*/ 2207271 h 1976"/>
              <a:gd name="T68" fmla="*/ 482738033 w 2377"/>
              <a:gd name="T69" fmla="*/ 9196658 h 1976"/>
              <a:gd name="T70" fmla="*/ 483166077 w 2377"/>
              <a:gd name="T71" fmla="*/ 18760892 h 1976"/>
              <a:gd name="T72" fmla="*/ 494731118 w 2377"/>
              <a:gd name="T73" fmla="*/ 27957550 h 1976"/>
              <a:gd name="T74" fmla="*/ 510151827 w 2377"/>
              <a:gd name="T75" fmla="*/ 36050270 h 1976"/>
              <a:gd name="T76" fmla="*/ 525571882 w 2377"/>
              <a:gd name="T77" fmla="*/ 52236316 h 1976"/>
              <a:gd name="T78" fmla="*/ 533281909 w 2377"/>
              <a:gd name="T79" fmla="*/ 72100540 h 1976"/>
              <a:gd name="T80" fmla="*/ 531997123 w 2377"/>
              <a:gd name="T81" fmla="*/ 91229614 h 1976"/>
              <a:gd name="T82" fmla="*/ 516576414 w 2377"/>
              <a:gd name="T83" fmla="*/ 115508380 h 1976"/>
              <a:gd name="T84" fmla="*/ 490448060 w 2377"/>
              <a:gd name="T85" fmla="*/ 134269272 h 1976"/>
              <a:gd name="T86" fmla="*/ 455324239 w 2377"/>
              <a:gd name="T87" fmla="*/ 143833506 h 1976"/>
              <a:gd name="T88" fmla="*/ 425768916 w 2377"/>
              <a:gd name="T89" fmla="*/ 144936838 h 1976"/>
              <a:gd name="T90" fmla="*/ 388503566 w 2377"/>
              <a:gd name="T91" fmla="*/ 137579875 h 1976"/>
              <a:gd name="T92" fmla="*/ 359804330 w 2377"/>
              <a:gd name="T93" fmla="*/ 121026254 h 1976"/>
              <a:gd name="T94" fmla="*/ 341814703 w 2377"/>
              <a:gd name="T95" fmla="*/ 97850820 h 1976"/>
              <a:gd name="T96" fmla="*/ 337530991 w 2377"/>
              <a:gd name="T97" fmla="*/ 77986596 h 1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rIns="324000" anchor="ctr"/>
          <a:lstStyle/>
          <a:p>
            <a:endParaRPr lang="it-IT"/>
          </a:p>
        </p:txBody>
      </p:sp>
      <p:sp>
        <p:nvSpPr>
          <p:cNvPr id="16" name="Freeform 7"/>
          <p:cNvSpPr>
            <a:spLocks/>
          </p:cNvSpPr>
          <p:nvPr/>
        </p:nvSpPr>
        <p:spPr bwMode="auto">
          <a:xfrm>
            <a:off x="5457004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6991 h 2374"/>
              <a:gd name="T4" fmla="*/ 879025785 w 2376"/>
              <a:gd name="T5" fmla="*/ 447072698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244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7924 h 2374"/>
              <a:gd name="T42" fmla="*/ 356142502 w 2376"/>
              <a:gd name="T43" fmla="*/ 119659754 h 2374"/>
              <a:gd name="T44" fmla="*/ 365547929 w 2376"/>
              <a:gd name="T45" fmla="*/ 131772405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207 h 2374"/>
              <a:gd name="T52" fmla="*/ 30783004 w 2376"/>
              <a:gd name="T53" fmla="*/ 443401886 h 2374"/>
              <a:gd name="T54" fmla="*/ 47456886 w 2376"/>
              <a:gd name="T55" fmla="*/ 425783320 h 2374"/>
              <a:gd name="T56" fmla="*/ 72254797 w 2376"/>
              <a:gd name="T57" fmla="*/ 415505773 h 2374"/>
              <a:gd name="T58" fmla="*/ 101755094 w 2376"/>
              <a:gd name="T59" fmla="*/ 415872915 h 2374"/>
              <a:gd name="T60" fmla="*/ 136385565 w 2376"/>
              <a:gd name="T61" fmla="*/ 433491481 h 2374"/>
              <a:gd name="T62" fmla="*/ 158618062 w 2376"/>
              <a:gd name="T63" fmla="*/ 465425548 h 2374"/>
              <a:gd name="T64" fmla="*/ 165030942 w 2376"/>
              <a:gd name="T65" fmla="*/ 498460434 h 2374"/>
              <a:gd name="T66" fmla="*/ 155625515 w 2376"/>
              <a:gd name="T67" fmla="*/ 538469198 h 2374"/>
              <a:gd name="T68" fmla="*/ 129972684 w 2376"/>
              <a:gd name="T69" fmla="*/ 567833878 h 2374"/>
              <a:gd name="T70" fmla="*/ 94059506 w 2376"/>
              <a:gd name="T71" fmla="*/ 582148773 h 2374"/>
              <a:gd name="T72" fmla="*/ 66696836 w 2376"/>
              <a:gd name="T73" fmla="*/ 579579387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198 h 2374"/>
              <a:gd name="T80" fmla="*/ 846105154 w 2376"/>
              <a:gd name="T81" fmla="*/ 557556331 h 2374"/>
              <a:gd name="T82" fmla="*/ 849953275 w 2376"/>
              <a:gd name="T83" fmla="*/ 543975113 h 2374"/>
              <a:gd name="T84" fmla="*/ 862351903 w 2376"/>
              <a:gd name="T85" fmla="*/ 538469198 h 2374"/>
              <a:gd name="T86" fmla="*/ 876460372 w 2376"/>
              <a:gd name="T87" fmla="*/ 546177358 h 2374"/>
              <a:gd name="T88" fmla="*/ 888431867 w 2376"/>
              <a:gd name="T89" fmla="*/ 562327963 h 2374"/>
              <a:gd name="T90" fmla="*/ 911519284 w 2376"/>
              <a:gd name="T91" fmla="*/ 577744283 h 2374"/>
              <a:gd name="T92" fmla="*/ 936316540 w 2376"/>
              <a:gd name="T93" fmla="*/ 582883057 h 2374"/>
              <a:gd name="T94" fmla="*/ 973940212 w 2376"/>
              <a:gd name="T95" fmla="*/ 572238368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7396 h 2374"/>
              <a:gd name="T104" fmla="*/ 960258877 w 2376"/>
              <a:gd name="T105" fmla="*/ 418075160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5254730" y="1728612"/>
            <a:ext cx="1178729" cy="1294286"/>
          </a:xfrm>
          <a:custGeom>
            <a:avLst/>
            <a:gdLst>
              <a:gd name="T0" fmla="*/ 949997705 w 2377"/>
              <a:gd name="T1" fmla="*/ 292301035 h 2371"/>
              <a:gd name="T2" fmla="*/ 972657609 w 2377"/>
              <a:gd name="T3" fmla="*/ 304066864 h 2371"/>
              <a:gd name="T4" fmla="*/ 989331669 w 2377"/>
              <a:gd name="T5" fmla="*/ 324288853 h 2371"/>
              <a:gd name="T6" fmla="*/ 1009853538 w 2377"/>
              <a:gd name="T7" fmla="*/ 333480832 h 2371"/>
              <a:gd name="T8" fmla="*/ 168879284 w 2377"/>
              <a:gd name="T9" fmla="*/ 314361662 h 2371"/>
              <a:gd name="T10" fmla="*/ 165031474 w 2377"/>
              <a:gd name="T11" fmla="*/ 327965523 h 2371"/>
              <a:gd name="T12" fmla="*/ 153059784 w 2377"/>
              <a:gd name="T13" fmla="*/ 333480832 h 2371"/>
              <a:gd name="T14" fmla="*/ 138951367 w 2377"/>
              <a:gd name="T15" fmla="*/ 325759278 h 2371"/>
              <a:gd name="T16" fmla="*/ 126552071 w 2377"/>
              <a:gd name="T17" fmla="*/ 309581566 h 2371"/>
              <a:gd name="T18" fmla="*/ 103465213 w 2377"/>
              <a:gd name="T19" fmla="*/ 294139673 h 2371"/>
              <a:gd name="T20" fmla="*/ 78667927 w 2377"/>
              <a:gd name="T21" fmla="*/ 288991971 h 2371"/>
              <a:gd name="T22" fmla="*/ 41043738 w 2377"/>
              <a:gd name="T23" fmla="*/ 299654375 h 2371"/>
              <a:gd name="T24" fmla="*/ 13681464 w 2377"/>
              <a:gd name="T25" fmla="*/ 326495098 h 2371"/>
              <a:gd name="T26" fmla="*/ 0 w 2377"/>
              <a:gd name="T27" fmla="*/ 365100437 h 2371"/>
              <a:gd name="T28" fmla="*/ 3420203 w 2377"/>
              <a:gd name="T29" fmla="*/ 398559287 h 2371"/>
              <a:gd name="T30" fmla="*/ 23087511 w 2377"/>
              <a:gd name="T31" fmla="*/ 433120350 h 2371"/>
              <a:gd name="T32" fmla="*/ 55152809 w 2377"/>
              <a:gd name="T33" fmla="*/ 454078158 h 2371"/>
              <a:gd name="T34" fmla="*/ 85935940 w 2377"/>
              <a:gd name="T35" fmla="*/ 457754828 h 2371"/>
              <a:gd name="T36" fmla="*/ 113298867 w 2377"/>
              <a:gd name="T37" fmla="*/ 448562850 h 2371"/>
              <a:gd name="T38" fmla="*/ 133820737 w 2377"/>
              <a:gd name="T39" fmla="*/ 427973255 h 2371"/>
              <a:gd name="T40" fmla="*/ 144508951 w 2377"/>
              <a:gd name="T41" fmla="*/ 416575031 h 2371"/>
              <a:gd name="T42" fmla="*/ 158618022 w 2377"/>
              <a:gd name="T43" fmla="*/ 414001180 h 2371"/>
              <a:gd name="T44" fmla="*/ 167596462 w 2377"/>
              <a:gd name="T45" fmla="*/ 424664191 h 2371"/>
              <a:gd name="T46" fmla="*/ 536992720 w 2377"/>
              <a:gd name="T47" fmla="*/ 726524810 h 2371"/>
              <a:gd name="T48" fmla="*/ 554949601 w 2377"/>
              <a:gd name="T49" fmla="*/ 731671906 h 2371"/>
              <a:gd name="T50" fmla="*/ 557942196 w 2377"/>
              <a:gd name="T51" fmla="*/ 742702523 h 2371"/>
              <a:gd name="T52" fmla="*/ 545115947 w 2377"/>
              <a:gd name="T53" fmla="*/ 754467746 h 2371"/>
              <a:gd name="T54" fmla="*/ 523738863 w 2377"/>
              <a:gd name="T55" fmla="*/ 767704001 h 2371"/>
              <a:gd name="T56" fmla="*/ 510057400 w 2377"/>
              <a:gd name="T57" fmla="*/ 787190777 h 2371"/>
              <a:gd name="T58" fmla="*/ 507064804 w 2377"/>
              <a:gd name="T59" fmla="*/ 811089436 h 2371"/>
              <a:gd name="T60" fmla="*/ 523738863 w 2377"/>
              <a:gd name="T61" fmla="*/ 841974435 h 2371"/>
              <a:gd name="T62" fmla="*/ 557942196 w 2377"/>
              <a:gd name="T63" fmla="*/ 863299243 h 2371"/>
              <a:gd name="T64" fmla="*/ 604544172 w 2377"/>
              <a:gd name="T65" fmla="*/ 871756009 h 2371"/>
              <a:gd name="T66" fmla="*/ 643022922 w 2377"/>
              <a:gd name="T67" fmla="*/ 866608306 h 2371"/>
              <a:gd name="T68" fmla="*/ 680218850 w 2377"/>
              <a:gd name="T69" fmla="*/ 847121530 h 2371"/>
              <a:gd name="T70" fmla="*/ 700741373 w 2377"/>
              <a:gd name="T71" fmla="*/ 817708170 h 2371"/>
              <a:gd name="T72" fmla="*/ 701168327 w 2377"/>
              <a:gd name="T73" fmla="*/ 792706085 h 2371"/>
              <a:gd name="T74" fmla="*/ 689197291 w 2377"/>
              <a:gd name="T75" fmla="*/ 771013064 h 2371"/>
              <a:gd name="T76" fmla="*/ 668675422 w 2377"/>
              <a:gd name="T77" fmla="*/ 756306384 h 2371"/>
              <a:gd name="T78" fmla="*/ 652428969 w 2377"/>
              <a:gd name="T79" fmla="*/ 744908161 h 2371"/>
              <a:gd name="T80" fmla="*/ 652428969 w 2377"/>
              <a:gd name="T81" fmla="*/ 733142938 h 2371"/>
              <a:gd name="T82" fmla="*/ 668675422 w 2377"/>
              <a:gd name="T83" fmla="*/ 726524810 h 2371"/>
              <a:gd name="T84" fmla="*/ 1013274394 w 2377"/>
              <a:gd name="T85" fmla="*/ 415472212 h 2371"/>
              <a:gd name="T86" fmla="*/ 993179478 w 2377"/>
              <a:gd name="T87" fmla="*/ 418781276 h 2371"/>
              <a:gd name="T88" fmla="*/ 978643454 w 2377"/>
              <a:gd name="T89" fmla="*/ 437900446 h 2371"/>
              <a:gd name="T90" fmla="*/ 955555943 w 2377"/>
              <a:gd name="T91" fmla="*/ 453342339 h 2371"/>
              <a:gd name="T92" fmla="*/ 930758657 w 2377"/>
              <a:gd name="T93" fmla="*/ 457754828 h 2371"/>
              <a:gd name="T94" fmla="*/ 893135121 w 2377"/>
              <a:gd name="T95" fmla="*/ 447827637 h 2371"/>
              <a:gd name="T96" fmla="*/ 865344586 w 2377"/>
              <a:gd name="T97" fmla="*/ 420986914 h 2371"/>
              <a:gd name="T98" fmla="*/ 852090730 w 2377"/>
              <a:gd name="T99" fmla="*/ 382381575 h 2371"/>
              <a:gd name="T100" fmla="*/ 855083979 w 2377"/>
              <a:gd name="T101" fmla="*/ 348555118 h 2371"/>
              <a:gd name="T102" fmla="*/ 875178241 w 2377"/>
              <a:gd name="T103" fmla="*/ 314361662 h 2371"/>
              <a:gd name="T104" fmla="*/ 906816585 w 2377"/>
              <a:gd name="T105" fmla="*/ 29303624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>
            <a:off x="5255934" y="2805755"/>
            <a:ext cx="1376188" cy="1078572"/>
          </a:xfrm>
          <a:custGeom>
            <a:avLst/>
            <a:gdLst>
              <a:gd name="T0" fmla="*/ 1082173459 w 2773"/>
              <a:gd name="T1" fmla="*/ 273044297 h 1976"/>
              <a:gd name="T2" fmla="*/ 1055214887 w 2773"/>
              <a:gd name="T3" fmla="*/ 293256097 h 1976"/>
              <a:gd name="T4" fmla="*/ 1035959325 w 2773"/>
              <a:gd name="T5" fmla="*/ 311997595 h 1976"/>
              <a:gd name="T6" fmla="*/ 1019271433 w 2773"/>
              <a:gd name="T7" fmla="*/ 305383056 h 1976"/>
              <a:gd name="T8" fmla="*/ 1016275817 w 2773"/>
              <a:gd name="T9" fmla="*/ 0 h 1976"/>
              <a:gd name="T10" fmla="*/ 657262675 w 2773"/>
              <a:gd name="T11" fmla="*/ 3307573 h 1976"/>
              <a:gd name="T12" fmla="*/ 651700044 w 2773"/>
              <a:gd name="T13" fmla="*/ 15802107 h 1976"/>
              <a:gd name="T14" fmla="*/ 668388591 w 2773"/>
              <a:gd name="T15" fmla="*/ 30133912 h 1976"/>
              <a:gd name="T16" fmla="*/ 691923603 w 2773"/>
              <a:gd name="T17" fmla="*/ 47773290 h 1976"/>
              <a:gd name="T18" fmla="*/ 703048864 w 2773"/>
              <a:gd name="T19" fmla="*/ 77172657 h 1976"/>
              <a:gd name="T20" fmla="*/ 690639768 w 2773"/>
              <a:gd name="T21" fmla="*/ 109878991 h 1976"/>
              <a:gd name="T22" fmla="*/ 650844154 w 2773"/>
              <a:gd name="T23" fmla="*/ 137073512 h 1976"/>
              <a:gd name="T24" fmla="*/ 604202729 w 2773"/>
              <a:gd name="T25" fmla="*/ 145525322 h 1976"/>
              <a:gd name="T26" fmla="*/ 549431003 w 2773"/>
              <a:gd name="T27" fmla="*/ 133398364 h 1976"/>
              <a:gd name="T28" fmla="*/ 514342784 w 2773"/>
              <a:gd name="T29" fmla="*/ 103632027 h 1976"/>
              <a:gd name="T30" fmla="*/ 506640428 w 2773"/>
              <a:gd name="T31" fmla="*/ 71292662 h 1976"/>
              <a:gd name="T32" fmla="*/ 520761305 w 2773"/>
              <a:gd name="T33" fmla="*/ 44466323 h 1976"/>
              <a:gd name="T34" fmla="*/ 545579498 w 2773"/>
              <a:gd name="T35" fmla="*/ 27929065 h 1976"/>
              <a:gd name="T36" fmla="*/ 558416539 w 2773"/>
              <a:gd name="T37" fmla="*/ 13597261 h 1976"/>
              <a:gd name="T38" fmla="*/ 548575113 w 2773"/>
              <a:gd name="T39" fmla="*/ 2204846 h 1976"/>
              <a:gd name="T40" fmla="*/ 168594628 w 2773"/>
              <a:gd name="T41" fmla="*/ 166839848 h 1976"/>
              <a:gd name="T42" fmla="*/ 164315832 w 2773"/>
              <a:gd name="T43" fmla="*/ 329637579 h 1976"/>
              <a:gd name="T44" fmla="*/ 145915506 w 2773"/>
              <a:gd name="T45" fmla="*/ 331842426 h 1976"/>
              <a:gd name="T46" fmla="*/ 126659944 w 2773"/>
              <a:gd name="T47" fmla="*/ 309792748 h 1976"/>
              <a:gd name="T48" fmla="*/ 98418191 w 2773"/>
              <a:gd name="T49" fmla="*/ 292153371 h 1976"/>
              <a:gd name="T50" fmla="*/ 62474082 w 2773"/>
              <a:gd name="T51" fmla="*/ 291051251 h 1976"/>
              <a:gd name="T52" fmla="*/ 23107067 w 2773"/>
              <a:gd name="T53" fmla="*/ 314203048 h 1976"/>
              <a:gd name="T54" fmla="*/ 1283835 w 2773"/>
              <a:gd name="T55" fmla="*/ 356831494 h 1976"/>
              <a:gd name="T56" fmla="*/ 2995615 w 2773"/>
              <a:gd name="T57" fmla="*/ 398725395 h 1976"/>
              <a:gd name="T58" fmla="*/ 28669698 w 2773"/>
              <a:gd name="T59" fmla="*/ 438781419 h 1976"/>
              <a:gd name="T60" fmla="*/ 71032328 w 2773"/>
              <a:gd name="T61" fmla="*/ 457523523 h 1976"/>
              <a:gd name="T62" fmla="*/ 103552876 w 2773"/>
              <a:gd name="T63" fmla="*/ 453480800 h 1976"/>
              <a:gd name="T64" fmla="*/ 130939394 w 2773"/>
              <a:gd name="T65" fmla="*/ 433269000 h 1976"/>
              <a:gd name="T66" fmla="*/ 149767011 w 2773"/>
              <a:gd name="T67" fmla="*/ 414159927 h 1976"/>
              <a:gd name="T68" fmla="*/ 166027612 w 2773"/>
              <a:gd name="T69" fmla="*/ 420774466 h 1976"/>
              <a:gd name="T70" fmla="*/ 169450518 w 2773"/>
              <a:gd name="T71" fmla="*/ 726157521 h 1976"/>
              <a:gd name="T72" fmla="*/ 528891606 w 2773"/>
              <a:gd name="T73" fmla="*/ 722849949 h 1976"/>
              <a:gd name="T74" fmla="*/ 534454236 w 2773"/>
              <a:gd name="T75" fmla="*/ 710355415 h 1976"/>
              <a:gd name="T76" fmla="*/ 518193635 w 2773"/>
              <a:gd name="T77" fmla="*/ 696023610 h 1976"/>
              <a:gd name="T78" fmla="*/ 494230678 w 2773"/>
              <a:gd name="T79" fmla="*/ 678384232 h 1976"/>
              <a:gd name="T80" fmla="*/ 483533361 w 2773"/>
              <a:gd name="T81" fmla="*/ 648617289 h 1976"/>
              <a:gd name="T82" fmla="*/ 495086568 w 2773"/>
              <a:gd name="T83" fmla="*/ 616278531 h 1976"/>
              <a:gd name="T84" fmla="*/ 534454236 w 2773"/>
              <a:gd name="T85" fmla="*/ 589451585 h 1976"/>
              <a:gd name="T86" fmla="*/ 581523607 w 2773"/>
              <a:gd name="T87" fmla="*/ 580999775 h 1976"/>
              <a:gd name="T88" fmla="*/ 636295333 w 2773"/>
              <a:gd name="T89" fmla="*/ 592759158 h 1976"/>
              <a:gd name="T90" fmla="*/ 672239441 w 2773"/>
              <a:gd name="T91" fmla="*/ 622158525 h 1976"/>
              <a:gd name="T92" fmla="*/ 679085907 w 2773"/>
              <a:gd name="T93" fmla="*/ 654864859 h 1976"/>
              <a:gd name="T94" fmla="*/ 665820921 w 2773"/>
              <a:gd name="T95" fmla="*/ 681691198 h 1976"/>
              <a:gd name="T96" fmla="*/ 641002728 w 2773"/>
              <a:gd name="T97" fmla="*/ 698228456 h 1976"/>
              <a:gd name="T98" fmla="*/ 628165686 w 2773"/>
              <a:gd name="T99" fmla="*/ 712927836 h 1976"/>
              <a:gd name="T100" fmla="*/ 637151223 w 2773"/>
              <a:gd name="T101" fmla="*/ 724320251 h 1976"/>
              <a:gd name="T102" fmla="*/ 1016703762 w 2773"/>
              <a:gd name="T103" fmla="*/ 558950098 h 1976"/>
              <a:gd name="T104" fmla="*/ 1021410503 w 2773"/>
              <a:gd name="T105" fmla="*/ 396519942 h 1976"/>
              <a:gd name="T106" fmla="*/ 1040666720 w 2773"/>
              <a:gd name="T107" fmla="*/ 394682671 h 1976"/>
              <a:gd name="T108" fmla="*/ 1059066392 w 2773"/>
              <a:gd name="T109" fmla="*/ 416364773 h 1976"/>
              <a:gd name="T110" fmla="*/ 1087736090 w 2773"/>
              <a:gd name="T111" fmla="*/ 434004151 h 1976"/>
              <a:gd name="T112" fmla="*/ 1123252254 w 2773"/>
              <a:gd name="T113" fmla="*/ 435106271 h 1976"/>
              <a:gd name="T114" fmla="*/ 1163475158 w 2773"/>
              <a:gd name="T115" fmla="*/ 411954474 h 1976"/>
              <a:gd name="T116" fmla="*/ 1184442500 w 2773"/>
              <a:gd name="T117" fmla="*/ 369693603 h 1976"/>
              <a:gd name="T118" fmla="*/ 1182731375 w 2773"/>
              <a:gd name="T119" fmla="*/ 327432126 h 1976"/>
              <a:gd name="T120" fmla="*/ 1157484583 w 2773"/>
              <a:gd name="T121" fmla="*/ 287008527 h 1976"/>
              <a:gd name="T122" fmla="*/ 1115549898 w 2773"/>
              <a:gd name="T123" fmla="*/ 268633998 h 1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6438275" y="2805755"/>
            <a:ext cx="1185954" cy="1078572"/>
          </a:xfrm>
          <a:custGeom>
            <a:avLst/>
            <a:gdLst>
              <a:gd name="T0" fmla="*/ 720242 w 1896949"/>
              <a:gd name="T1" fmla="*/ 7144 h 1568450"/>
              <a:gd name="T2" fmla="*/ 730557 w 1896949"/>
              <a:gd name="T3" fmla="*/ 34131 h 1568450"/>
              <a:gd name="T4" fmla="*/ 699612 w 1896949"/>
              <a:gd name="T5" fmla="*/ 65088 h 1568450"/>
              <a:gd name="T6" fmla="*/ 650418 w 1896949"/>
              <a:gd name="T7" fmla="*/ 111125 h 1568450"/>
              <a:gd name="T8" fmla="*/ 636929 w 1896949"/>
              <a:gd name="T9" fmla="*/ 182563 h 1568450"/>
              <a:gd name="T10" fmla="*/ 677395 w 1896949"/>
              <a:gd name="T11" fmla="*/ 261144 h 1568450"/>
              <a:gd name="T12" fmla="*/ 763883 w 1896949"/>
              <a:gd name="T13" fmla="*/ 307181 h 1568450"/>
              <a:gd name="T14" fmla="*/ 871794 w 1896949"/>
              <a:gd name="T15" fmla="*/ 307181 h 1568450"/>
              <a:gd name="T16" fmla="*/ 958282 w 1896949"/>
              <a:gd name="T17" fmla="*/ 261144 h 1568450"/>
              <a:gd name="T18" fmla="*/ 998748 w 1896949"/>
              <a:gd name="T19" fmla="*/ 182563 h 1568450"/>
              <a:gd name="T20" fmla="*/ 984466 w 1896949"/>
              <a:gd name="T21" fmla="*/ 111125 h 1568450"/>
              <a:gd name="T22" fmla="*/ 936065 w 1896949"/>
              <a:gd name="T23" fmla="*/ 65088 h 1568450"/>
              <a:gd name="T24" fmla="*/ 905119 w 1896949"/>
              <a:gd name="T25" fmla="*/ 34131 h 1568450"/>
              <a:gd name="T26" fmla="*/ 915435 w 1896949"/>
              <a:gd name="T27" fmla="*/ 7144 h 1568450"/>
              <a:gd name="T28" fmla="*/ 1581151 w 1896949"/>
              <a:gd name="T29" fmla="*/ 434181 h 1568450"/>
              <a:gd name="T30" fmla="*/ 1590672 w 1896949"/>
              <a:gd name="T31" fmla="*/ 665163 h 1568450"/>
              <a:gd name="T32" fmla="*/ 1633519 w 1896949"/>
              <a:gd name="T33" fmla="*/ 662781 h 1568450"/>
              <a:gd name="T34" fmla="*/ 1678747 w 1896949"/>
              <a:gd name="T35" fmla="*/ 604838 h 1568450"/>
              <a:gd name="T36" fmla="*/ 1736670 w 1896949"/>
              <a:gd name="T37" fmla="*/ 580231 h 1568450"/>
              <a:gd name="T38" fmla="*/ 1819190 w 1896949"/>
              <a:gd name="T39" fmla="*/ 601663 h 1568450"/>
              <a:gd name="T40" fmla="*/ 1878699 w 1896949"/>
              <a:gd name="T41" fmla="*/ 674688 h 1568450"/>
              <a:gd name="T42" fmla="*/ 1895362 w 1896949"/>
              <a:gd name="T43" fmla="*/ 779463 h 1568450"/>
              <a:gd name="T44" fmla="*/ 1862037 w 1896949"/>
              <a:gd name="T45" fmla="*/ 876300 h 1568450"/>
              <a:gd name="T46" fmla="*/ 1793799 w 1896949"/>
              <a:gd name="T47" fmla="*/ 935038 h 1568450"/>
              <a:gd name="T48" fmla="*/ 1713659 w 1896949"/>
              <a:gd name="T49" fmla="*/ 937419 h 1568450"/>
              <a:gd name="T50" fmla="*/ 1660497 w 1896949"/>
              <a:gd name="T51" fmla="*/ 899319 h 1568450"/>
              <a:gd name="T52" fmla="*/ 1617650 w 1896949"/>
              <a:gd name="T53" fmla="*/ 847725 h 1568450"/>
              <a:gd name="T54" fmla="*/ 1584324 w 1896949"/>
              <a:gd name="T55" fmla="*/ 870744 h 1568450"/>
              <a:gd name="T56" fmla="*/ 902739 w 1896949"/>
              <a:gd name="T57" fmla="*/ 1568450 h 1568450"/>
              <a:gd name="T58" fmla="*/ 864653 w 1896949"/>
              <a:gd name="T59" fmla="*/ 1554163 h 1568450"/>
              <a:gd name="T60" fmla="*/ 867033 w 1896949"/>
              <a:gd name="T61" fmla="*/ 1523206 h 1568450"/>
              <a:gd name="T62" fmla="*/ 913054 w 1896949"/>
              <a:gd name="T63" fmla="*/ 1489869 h 1568450"/>
              <a:gd name="T64" fmla="*/ 951140 w 1896949"/>
              <a:gd name="T65" fmla="*/ 1436688 h 1568450"/>
              <a:gd name="T66" fmla="*/ 948760 w 1896949"/>
              <a:gd name="T67" fmla="*/ 1357313 h 1568450"/>
              <a:gd name="T68" fmla="*/ 890837 w 1896949"/>
              <a:gd name="T69" fmla="*/ 1288256 h 1568450"/>
              <a:gd name="T70" fmla="*/ 793241 w 1896949"/>
              <a:gd name="T71" fmla="*/ 1254919 h 1568450"/>
              <a:gd name="T72" fmla="*/ 687710 w 1896949"/>
              <a:gd name="T73" fmla="*/ 1273175 h 1568450"/>
              <a:gd name="T74" fmla="*/ 614712 w 1896949"/>
              <a:gd name="T75" fmla="*/ 1331119 h 1568450"/>
              <a:gd name="T76" fmla="*/ 593288 w 1896949"/>
              <a:gd name="T77" fmla="*/ 1414463 h 1568450"/>
              <a:gd name="T78" fmla="*/ 619473 w 1896949"/>
              <a:gd name="T79" fmla="*/ 1472406 h 1568450"/>
              <a:gd name="T80" fmla="*/ 671841 w 1896949"/>
              <a:gd name="T81" fmla="*/ 1512888 h 1568450"/>
              <a:gd name="T82" fmla="*/ 689297 w 1896949"/>
              <a:gd name="T83" fmla="*/ 1544638 h 1568450"/>
              <a:gd name="T84" fmla="*/ 664700 w 1896949"/>
              <a:gd name="T85" fmla="*/ 1566069 h 1568450"/>
              <a:gd name="T86" fmla="*/ 9299 w 1896949"/>
              <a:gd name="T87" fmla="*/ 935038 h 1568450"/>
              <a:gd name="T88" fmla="*/ 0 w 1896949"/>
              <a:gd name="T89" fmla="*/ 897731 h 1568450"/>
              <a:gd name="T90" fmla="*/ 21424 w 1896949"/>
              <a:gd name="T91" fmla="*/ 857250 h 1568450"/>
              <a:gd name="T92" fmla="*/ 65858 w 1896949"/>
              <a:gd name="T93" fmla="*/ 888206 h 1568450"/>
              <a:gd name="T94" fmla="*/ 112672 w 1896949"/>
              <a:gd name="T95" fmla="*/ 938213 h 1568450"/>
              <a:gd name="T96" fmla="*/ 183290 w 1896949"/>
              <a:gd name="T97" fmla="*/ 951706 h 1568450"/>
              <a:gd name="T98" fmla="*/ 261050 w 1896949"/>
              <a:gd name="T99" fmla="*/ 911225 h 1568450"/>
              <a:gd name="T100" fmla="*/ 307864 w 1896949"/>
              <a:gd name="T101" fmla="*/ 824706 h 1568450"/>
              <a:gd name="T102" fmla="*/ 307864 w 1896949"/>
              <a:gd name="T103" fmla="*/ 716756 h 1568450"/>
              <a:gd name="T104" fmla="*/ 261050 w 1896949"/>
              <a:gd name="T105" fmla="*/ 629444 h 1568450"/>
              <a:gd name="T106" fmla="*/ 183290 w 1896949"/>
              <a:gd name="T107" fmla="*/ 589756 h 1568450"/>
              <a:gd name="T108" fmla="*/ 112672 w 1896949"/>
              <a:gd name="T109" fmla="*/ 604044 h 1568450"/>
              <a:gd name="T110" fmla="*/ 65858 w 1896949"/>
              <a:gd name="T111" fmla="*/ 652463 h 1568450"/>
              <a:gd name="T112" fmla="*/ 21424 w 1896949"/>
              <a:gd name="T113" fmla="*/ 684213 h 1568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96949" h="1568450">
                <a:moveTo>
                  <a:pt x="10886" y="0"/>
                </a:moveTo>
                <a:lnTo>
                  <a:pt x="690091" y="0"/>
                </a:lnTo>
                <a:lnTo>
                  <a:pt x="698819" y="794"/>
                </a:lnTo>
                <a:lnTo>
                  <a:pt x="706754" y="2381"/>
                </a:lnTo>
                <a:lnTo>
                  <a:pt x="713895" y="4763"/>
                </a:lnTo>
                <a:lnTo>
                  <a:pt x="720242" y="7144"/>
                </a:lnTo>
                <a:lnTo>
                  <a:pt x="725003" y="10319"/>
                </a:lnTo>
                <a:lnTo>
                  <a:pt x="728177" y="14288"/>
                </a:lnTo>
                <a:lnTo>
                  <a:pt x="730557" y="19050"/>
                </a:lnTo>
                <a:lnTo>
                  <a:pt x="732144" y="23813"/>
                </a:lnTo>
                <a:lnTo>
                  <a:pt x="732144" y="29369"/>
                </a:lnTo>
                <a:lnTo>
                  <a:pt x="730557" y="34131"/>
                </a:lnTo>
                <a:lnTo>
                  <a:pt x="728177" y="39688"/>
                </a:lnTo>
                <a:lnTo>
                  <a:pt x="725003" y="44450"/>
                </a:lnTo>
                <a:lnTo>
                  <a:pt x="720242" y="50800"/>
                </a:lnTo>
                <a:lnTo>
                  <a:pt x="713895" y="55563"/>
                </a:lnTo>
                <a:lnTo>
                  <a:pt x="708341" y="60325"/>
                </a:lnTo>
                <a:lnTo>
                  <a:pt x="699612" y="65088"/>
                </a:lnTo>
                <a:lnTo>
                  <a:pt x="689297" y="70644"/>
                </a:lnTo>
                <a:lnTo>
                  <a:pt x="679776" y="77788"/>
                </a:lnTo>
                <a:lnTo>
                  <a:pt x="667874" y="88900"/>
                </a:lnTo>
                <a:lnTo>
                  <a:pt x="662320" y="96044"/>
                </a:lnTo>
                <a:lnTo>
                  <a:pt x="655972" y="103188"/>
                </a:lnTo>
                <a:lnTo>
                  <a:pt x="650418" y="111125"/>
                </a:lnTo>
                <a:lnTo>
                  <a:pt x="645657" y="120650"/>
                </a:lnTo>
                <a:lnTo>
                  <a:pt x="641690" y="131763"/>
                </a:lnTo>
                <a:lnTo>
                  <a:pt x="638516" y="142081"/>
                </a:lnTo>
                <a:lnTo>
                  <a:pt x="636135" y="153988"/>
                </a:lnTo>
                <a:lnTo>
                  <a:pt x="636135" y="166688"/>
                </a:lnTo>
                <a:lnTo>
                  <a:pt x="636929" y="182563"/>
                </a:lnTo>
                <a:lnTo>
                  <a:pt x="639309" y="196850"/>
                </a:lnTo>
                <a:lnTo>
                  <a:pt x="644070" y="211138"/>
                </a:lnTo>
                <a:lnTo>
                  <a:pt x="650418" y="223838"/>
                </a:lnTo>
                <a:lnTo>
                  <a:pt x="657559" y="237331"/>
                </a:lnTo>
                <a:lnTo>
                  <a:pt x="667080" y="249238"/>
                </a:lnTo>
                <a:lnTo>
                  <a:pt x="677395" y="261144"/>
                </a:lnTo>
                <a:lnTo>
                  <a:pt x="689297" y="269875"/>
                </a:lnTo>
                <a:lnTo>
                  <a:pt x="701993" y="279400"/>
                </a:lnTo>
                <a:lnTo>
                  <a:pt x="715482" y="288131"/>
                </a:lnTo>
                <a:lnTo>
                  <a:pt x="730557" y="296069"/>
                </a:lnTo>
                <a:lnTo>
                  <a:pt x="747220" y="302419"/>
                </a:lnTo>
                <a:lnTo>
                  <a:pt x="763883" y="307181"/>
                </a:lnTo>
                <a:lnTo>
                  <a:pt x="780546" y="310356"/>
                </a:lnTo>
                <a:lnTo>
                  <a:pt x="799589" y="312738"/>
                </a:lnTo>
                <a:lnTo>
                  <a:pt x="817045" y="314325"/>
                </a:lnTo>
                <a:lnTo>
                  <a:pt x="836088" y="312738"/>
                </a:lnTo>
                <a:lnTo>
                  <a:pt x="854338" y="310356"/>
                </a:lnTo>
                <a:lnTo>
                  <a:pt x="871794" y="307181"/>
                </a:lnTo>
                <a:lnTo>
                  <a:pt x="888457" y="302419"/>
                </a:lnTo>
                <a:lnTo>
                  <a:pt x="903533" y="296069"/>
                </a:lnTo>
                <a:lnTo>
                  <a:pt x="919402" y="288131"/>
                </a:lnTo>
                <a:lnTo>
                  <a:pt x="933684" y="279400"/>
                </a:lnTo>
                <a:lnTo>
                  <a:pt x="946380" y="269875"/>
                </a:lnTo>
                <a:lnTo>
                  <a:pt x="958282" y="261144"/>
                </a:lnTo>
                <a:lnTo>
                  <a:pt x="969390" y="249238"/>
                </a:lnTo>
                <a:lnTo>
                  <a:pt x="977325" y="237331"/>
                </a:lnTo>
                <a:lnTo>
                  <a:pt x="986053" y="223838"/>
                </a:lnTo>
                <a:lnTo>
                  <a:pt x="991607" y="211138"/>
                </a:lnTo>
                <a:lnTo>
                  <a:pt x="996368" y="196850"/>
                </a:lnTo>
                <a:lnTo>
                  <a:pt x="998748" y="182563"/>
                </a:lnTo>
                <a:lnTo>
                  <a:pt x="1000335" y="166688"/>
                </a:lnTo>
                <a:lnTo>
                  <a:pt x="998748" y="153988"/>
                </a:lnTo>
                <a:lnTo>
                  <a:pt x="996368" y="142081"/>
                </a:lnTo>
                <a:lnTo>
                  <a:pt x="993987" y="131763"/>
                </a:lnTo>
                <a:lnTo>
                  <a:pt x="989227" y="120650"/>
                </a:lnTo>
                <a:lnTo>
                  <a:pt x="984466" y="111125"/>
                </a:lnTo>
                <a:lnTo>
                  <a:pt x="979705" y="103188"/>
                </a:lnTo>
                <a:lnTo>
                  <a:pt x="974151" y="96044"/>
                </a:lnTo>
                <a:lnTo>
                  <a:pt x="967803" y="88900"/>
                </a:lnTo>
                <a:lnTo>
                  <a:pt x="955901" y="77788"/>
                </a:lnTo>
                <a:lnTo>
                  <a:pt x="945586" y="70644"/>
                </a:lnTo>
                <a:lnTo>
                  <a:pt x="936065" y="65088"/>
                </a:lnTo>
                <a:lnTo>
                  <a:pt x="927336" y="60325"/>
                </a:lnTo>
                <a:lnTo>
                  <a:pt x="920195" y="55563"/>
                </a:lnTo>
                <a:lnTo>
                  <a:pt x="914641" y="50800"/>
                </a:lnTo>
                <a:lnTo>
                  <a:pt x="909880" y="44450"/>
                </a:lnTo>
                <a:lnTo>
                  <a:pt x="905913" y="39688"/>
                </a:lnTo>
                <a:lnTo>
                  <a:pt x="905119" y="34131"/>
                </a:lnTo>
                <a:lnTo>
                  <a:pt x="903533" y="29369"/>
                </a:lnTo>
                <a:lnTo>
                  <a:pt x="903533" y="23813"/>
                </a:lnTo>
                <a:lnTo>
                  <a:pt x="905119" y="19050"/>
                </a:lnTo>
                <a:lnTo>
                  <a:pt x="907500" y="14288"/>
                </a:lnTo>
                <a:lnTo>
                  <a:pt x="910674" y="10319"/>
                </a:lnTo>
                <a:lnTo>
                  <a:pt x="915435" y="7144"/>
                </a:lnTo>
                <a:lnTo>
                  <a:pt x="920195" y="4763"/>
                </a:lnTo>
                <a:lnTo>
                  <a:pt x="927336" y="2381"/>
                </a:lnTo>
                <a:lnTo>
                  <a:pt x="936065" y="794"/>
                </a:lnTo>
                <a:lnTo>
                  <a:pt x="945586" y="0"/>
                </a:lnTo>
                <a:lnTo>
                  <a:pt x="1581151" y="0"/>
                </a:lnTo>
                <a:lnTo>
                  <a:pt x="1581151" y="434181"/>
                </a:lnTo>
                <a:lnTo>
                  <a:pt x="1581944" y="434181"/>
                </a:lnTo>
                <a:lnTo>
                  <a:pt x="1581944" y="633413"/>
                </a:lnTo>
                <a:lnTo>
                  <a:pt x="1583531" y="642938"/>
                </a:lnTo>
                <a:lnTo>
                  <a:pt x="1584324" y="652463"/>
                </a:lnTo>
                <a:lnTo>
                  <a:pt x="1586705" y="659606"/>
                </a:lnTo>
                <a:lnTo>
                  <a:pt x="1590672" y="665163"/>
                </a:lnTo>
                <a:lnTo>
                  <a:pt x="1596226" y="671513"/>
                </a:lnTo>
                <a:lnTo>
                  <a:pt x="1603368" y="674688"/>
                </a:lnTo>
                <a:lnTo>
                  <a:pt x="1610509" y="674688"/>
                </a:lnTo>
                <a:lnTo>
                  <a:pt x="1617650" y="673894"/>
                </a:lnTo>
                <a:lnTo>
                  <a:pt x="1626378" y="669925"/>
                </a:lnTo>
                <a:lnTo>
                  <a:pt x="1633519" y="662781"/>
                </a:lnTo>
                <a:lnTo>
                  <a:pt x="1640660" y="654844"/>
                </a:lnTo>
                <a:lnTo>
                  <a:pt x="1647802" y="642938"/>
                </a:lnTo>
                <a:lnTo>
                  <a:pt x="1653356" y="633413"/>
                </a:lnTo>
                <a:lnTo>
                  <a:pt x="1660497" y="622300"/>
                </a:lnTo>
                <a:lnTo>
                  <a:pt x="1671605" y="611188"/>
                </a:lnTo>
                <a:lnTo>
                  <a:pt x="1678747" y="604838"/>
                </a:lnTo>
                <a:lnTo>
                  <a:pt x="1685888" y="599281"/>
                </a:lnTo>
                <a:lnTo>
                  <a:pt x="1694616" y="594519"/>
                </a:lnTo>
                <a:lnTo>
                  <a:pt x="1703344" y="589756"/>
                </a:lnTo>
                <a:lnTo>
                  <a:pt x="1713659" y="584994"/>
                </a:lnTo>
                <a:lnTo>
                  <a:pt x="1724768" y="582613"/>
                </a:lnTo>
                <a:lnTo>
                  <a:pt x="1736670" y="580231"/>
                </a:lnTo>
                <a:lnTo>
                  <a:pt x="1749365" y="578644"/>
                </a:lnTo>
                <a:lnTo>
                  <a:pt x="1765234" y="580231"/>
                </a:lnTo>
                <a:lnTo>
                  <a:pt x="1779517" y="582613"/>
                </a:lnTo>
                <a:lnTo>
                  <a:pt x="1793799" y="587375"/>
                </a:lnTo>
                <a:lnTo>
                  <a:pt x="1806494" y="592931"/>
                </a:lnTo>
                <a:lnTo>
                  <a:pt x="1819190" y="601663"/>
                </a:lnTo>
                <a:lnTo>
                  <a:pt x="1831092" y="609600"/>
                </a:lnTo>
                <a:lnTo>
                  <a:pt x="1842994" y="619919"/>
                </a:lnTo>
                <a:lnTo>
                  <a:pt x="1854102" y="631825"/>
                </a:lnTo>
                <a:lnTo>
                  <a:pt x="1862037" y="645319"/>
                </a:lnTo>
                <a:lnTo>
                  <a:pt x="1871558" y="659606"/>
                </a:lnTo>
                <a:lnTo>
                  <a:pt x="1878699" y="674688"/>
                </a:lnTo>
                <a:lnTo>
                  <a:pt x="1885047" y="690563"/>
                </a:lnTo>
                <a:lnTo>
                  <a:pt x="1889808" y="707231"/>
                </a:lnTo>
                <a:lnTo>
                  <a:pt x="1892982" y="724694"/>
                </a:lnTo>
                <a:lnTo>
                  <a:pt x="1895362" y="742156"/>
                </a:lnTo>
                <a:lnTo>
                  <a:pt x="1896949" y="761206"/>
                </a:lnTo>
                <a:lnTo>
                  <a:pt x="1895362" y="779463"/>
                </a:lnTo>
                <a:lnTo>
                  <a:pt x="1892982" y="798513"/>
                </a:lnTo>
                <a:lnTo>
                  <a:pt x="1889808" y="815181"/>
                </a:lnTo>
                <a:lnTo>
                  <a:pt x="1885047" y="831850"/>
                </a:lnTo>
                <a:lnTo>
                  <a:pt x="1878699" y="847725"/>
                </a:lnTo>
                <a:lnTo>
                  <a:pt x="1871558" y="863600"/>
                </a:lnTo>
                <a:lnTo>
                  <a:pt x="1862037" y="876300"/>
                </a:lnTo>
                <a:lnTo>
                  <a:pt x="1854102" y="889794"/>
                </a:lnTo>
                <a:lnTo>
                  <a:pt x="1842994" y="901700"/>
                </a:lnTo>
                <a:lnTo>
                  <a:pt x="1831092" y="912019"/>
                </a:lnTo>
                <a:lnTo>
                  <a:pt x="1819190" y="921544"/>
                </a:lnTo>
                <a:lnTo>
                  <a:pt x="1806494" y="928688"/>
                </a:lnTo>
                <a:lnTo>
                  <a:pt x="1793799" y="935038"/>
                </a:lnTo>
                <a:lnTo>
                  <a:pt x="1779517" y="939800"/>
                </a:lnTo>
                <a:lnTo>
                  <a:pt x="1765234" y="942181"/>
                </a:lnTo>
                <a:lnTo>
                  <a:pt x="1749365" y="942975"/>
                </a:lnTo>
                <a:lnTo>
                  <a:pt x="1736670" y="942975"/>
                </a:lnTo>
                <a:lnTo>
                  <a:pt x="1724768" y="940594"/>
                </a:lnTo>
                <a:lnTo>
                  <a:pt x="1713659" y="937419"/>
                </a:lnTo>
                <a:lnTo>
                  <a:pt x="1703344" y="933450"/>
                </a:lnTo>
                <a:lnTo>
                  <a:pt x="1694616" y="928688"/>
                </a:lnTo>
                <a:lnTo>
                  <a:pt x="1685888" y="923131"/>
                </a:lnTo>
                <a:lnTo>
                  <a:pt x="1678747" y="916781"/>
                </a:lnTo>
                <a:lnTo>
                  <a:pt x="1671605" y="911225"/>
                </a:lnTo>
                <a:lnTo>
                  <a:pt x="1660497" y="899319"/>
                </a:lnTo>
                <a:lnTo>
                  <a:pt x="1653356" y="889794"/>
                </a:lnTo>
                <a:lnTo>
                  <a:pt x="1647802" y="878681"/>
                </a:lnTo>
                <a:lnTo>
                  <a:pt x="1640660" y="868363"/>
                </a:lnTo>
                <a:lnTo>
                  <a:pt x="1633519" y="858838"/>
                </a:lnTo>
                <a:lnTo>
                  <a:pt x="1626378" y="852488"/>
                </a:lnTo>
                <a:lnTo>
                  <a:pt x="1617650" y="847725"/>
                </a:lnTo>
                <a:lnTo>
                  <a:pt x="1610509" y="846931"/>
                </a:lnTo>
                <a:lnTo>
                  <a:pt x="1603368" y="847725"/>
                </a:lnTo>
                <a:lnTo>
                  <a:pt x="1596226" y="851694"/>
                </a:lnTo>
                <a:lnTo>
                  <a:pt x="1590672" y="856456"/>
                </a:lnTo>
                <a:lnTo>
                  <a:pt x="1586705" y="862013"/>
                </a:lnTo>
                <a:lnTo>
                  <a:pt x="1584324" y="870744"/>
                </a:lnTo>
                <a:lnTo>
                  <a:pt x="1583531" y="878681"/>
                </a:lnTo>
                <a:lnTo>
                  <a:pt x="1581944" y="888206"/>
                </a:lnTo>
                <a:lnTo>
                  <a:pt x="1581944" y="1207294"/>
                </a:lnTo>
                <a:lnTo>
                  <a:pt x="1581151" y="1207294"/>
                </a:lnTo>
                <a:lnTo>
                  <a:pt x="1581151" y="1568450"/>
                </a:lnTo>
                <a:lnTo>
                  <a:pt x="902739" y="1568450"/>
                </a:lnTo>
                <a:lnTo>
                  <a:pt x="893218" y="1568450"/>
                </a:lnTo>
                <a:lnTo>
                  <a:pt x="885283" y="1566069"/>
                </a:lnTo>
                <a:lnTo>
                  <a:pt x="878142" y="1564481"/>
                </a:lnTo>
                <a:lnTo>
                  <a:pt x="873381" y="1561306"/>
                </a:lnTo>
                <a:lnTo>
                  <a:pt x="868620" y="1557338"/>
                </a:lnTo>
                <a:lnTo>
                  <a:pt x="864653" y="1554163"/>
                </a:lnTo>
                <a:lnTo>
                  <a:pt x="862272" y="1549400"/>
                </a:lnTo>
                <a:lnTo>
                  <a:pt x="861479" y="1544638"/>
                </a:lnTo>
                <a:lnTo>
                  <a:pt x="861479" y="1539875"/>
                </a:lnTo>
                <a:lnTo>
                  <a:pt x="861479" y="1534319"/>
                </a:lnTo>
                <a:lnTo>
                  <a:pt x="863859" y="1529556"/>
                </a:lnTo>
                <a:lnTo>
                  <a:pt x="867033" y="1523206"/>
                </a:lnTo>
                <a:lnTo>
                  <a:pt x="871794" y="1518444"/>
                </a:lnTo>
                <a:lnTo>
                  <a:pt x="878142" y="1512888"/>
                </a:lnTo>
                <a:lnTo>
                  <a:pt x="885283" y="1508125"/>
                </a:lnTo>
                <a:lnTo>
                  <a:pt x="893218" y="1503363"/>
                </a:lnTo>
                <a:lnTo>
                  <a:pt x="902739" y="1497013"/>
                </a:lnTo>
                <a:lnTo>
                  <a:pt x="913054" y="1489869"/>
                </a:lnTo>
                <a:lnTo>
                  <a:pt x="924956" y="1479550"/>
                </a:lnTo>
                <a:lnTo>
                  <a:pt x="931304" y="1472406"/>
                </a:lnTo>
                <a:lnTo>
                  <a:pt x="936858" y="1465263"/>
                </a:lnTo>
                <a:lnTo>
                  <a:pt x="941619" y="1456531"/>
                </a:lnTo>
                <a:lnTo>
                  <a:pt x="946380" y="1447006"/>
                </a:lnTo>
                <a:lnTo>
                  <a:pt x="951140" y="1436688"/>
                </a:lnTo>
                <a:lnTo>
                  <a:pt x="953521" y="1425575"/>
                </a:lnTo>
                <a:lnTo>
                  <a:pt x="955901" y="1414463"/>
                </a:lnTo>
                <a:lnTo>
                  <a:pt x="957488" y="1400969"/>
                </a:lnTo>
                <a:lnTo>
                  <a:pt x="955901" y="1385888"/>
                </a:lnTo>
                <a:lnTo>
                  <a:pt x="953521" y="1371600"/>
                </a:lnTo>
                <a:lnTo>
                  <a:pt x="948760" y="1357313"/>
                </a:lnTo>
                <a:lnTo>
                  <a:pt x="943206" y="1343819"/>
                </a:lnTo>
                <a:lnTo>
                  <a:pt x="934478" y="1331119"/>
                </a:lnTo>
                <a:lnTo>
                  <a:pt x="924956" y="1319213"/>
                </a:lnTo>
                <a:lnTo>
                  <a:pt x="915435" y="1308100"/>
                </a:lnTo>
                <a:lnTo>
                  <a:pt x="903533" y="1297781"/>
                </a:lnTo>
                <a:lnTo>
                  <a:pt x="890837" y="1288256"/>
                </a:lnTo>
                <a:lnTo>
                  <a:pt x="876555" y="1280319"/>
                </a:lnTo>
                <a:lnTo>
                  <a:pt x="861479" y="1273175"/>
                </a:lnTo>
                <a:lnTo>
                  <a:pt x="845610" y="1266031"/>
                </a:lnTo>
                <a:lnTo>
                  <a:pt x="828947" y="1261269"/>
                </a:lnTo>
                <a:lnTo>
                  <a:pt x="811491" y="1257300"/>
                </a:lnTo>
                <a:lnTo>
                  <a:pt x="793241" y="1254919"/>
                </a:lnTo>
                <a:lnTo>
                  <a:pt x="774991" y="1254919"/>
                </a:lnTo>
                <a:lnTo>
                  <a:pt x="756742" y="1254919"/>
                </a:lnTo>
                <a:lnTo>
                  <a:pt x="737699" y="1257300"/>
                </a:lnTo>
                <a:lnTo>
                  <a:pt x="721036" y="1261269"/>
                </a:lnTo>
                <a:lnTo>
                  <a:pt x="703580" y="1266031"/>
                </a:lnTo>
                <a:lnTo>
                  <a:pt x="687710" y="1273175"/>
                </a:lnTo>
                <a:lnTo>
                  <a:pt x="672635" y="1280319"/>
                </a:lnTo>
                <a:lnTo>
                  <a:pt x="659939" y="1288256"/>
                </a:lnTo>
                <a:lnTo>
                  <a:pt x="646450" y="1297781"/>
                </a:lnTo>
                <a:lnTo>
                  <a:pt x="634548" y="1308100"/>
                </a:lnTo>
                <a:lnTo>
                  <a:pt x="624233" y="1319213"/>
                </a:lnTo>
                <a:lnTo>
                  <a:pt x="614712" y="1331119"/>
                </a:lnTo>
                <a:lnTo>
                  <a:pt x="607571" y="1343819"/>
                </a:lnTo>
                <a:lnTo>
                  <a:pt x="601223" y="1357313"/>
                </a:lnTo>
                <a:lnTo>
                  <a:pt x="596462" y="1371600"/>
                </a:lnTo>
                <a:lnTo>
                  <a:pt x="594082" y="1385888"/>
                </a:lnTo>
                <a:lnTo>
                  <a:pt x="593288" y="1400969"/>
                </a:lnTo>
                <a:lnTo>
                  <a:pt x="593288" y="1414463"/>
                </a:lnTo>
                <a:lnTo>
                  <a:pt x="595669" y="1425575"/>
                </a:lnTo>
                <a:lnTo>
                  <a:pt x="598843" y="1436688"/>
                </a:lnTo>
                <a:lnTo>
                  <a:pt x="602810" y="1447006"/>
                </a:lnTo>
                <a:lnTo>
                  <a:pt x="607571" y="1456531"/>
                </a:lnTo>
                <a:lnTo>
                  <a:pt x="613125" y="1465263"/>
                </a:lnTo>
                <a:lnTo>
                  <a:pt x="619473" y="1472406"/>
                </a:lnTo>
                <a:lnTo>
                  <a:pt x="625027" y="1479550"/>
                </a:lnTo>
                <a:lnTo>
                  <a:pt x="636929" y="1489869"/>
                </a:lnTo>
                <a:lnTo>
                  <a:pt x="646450" y="1497013"/>
                </a:lnTo>
                <a:lnTo>
                  <a:pt x="657559" y="1503363"/>
                </a:lnTo>
                <a:lnTo>
                  <a:pt x="664700" y="1508125"/>
                </a:lnTo>
                <a:lnTo>
                  <a:pt x="671841" y="1512888"/>
                </a:lnTo>
                <a:lnTo>
                  <a:pt x="677395" y="1518444"/>
                </a:lnTo>
                <a:lnTo>
                  <a:pt x="682156" y="1523206"/>
                </a:lnTo>
                <a:lnTo>
                  <a:pt x="685330" y="1529556"/>
                </a:lnTo>
                <a:lnTo>
                  <a:pt x="687710" y="1534319"/>
                </a:lnTo>
                <a:lnTo>
                  <a:pt x="689297" y="1539875"/>
                </a:lnTo>
                <a:lnTo>
                  <a:pt x="689297" y="1544638"/>
                </a:lnTo>
                <a:lnTo>
                  <a:pt x="687710" y="1549400"/>
                </a:lnTo>
                <a:lnTo>
                  <a:pt x="685330" y="1554163"/>
                </a:lnTo>
                <a:lnTo>
                  <a:pt x="682156" y="1557338"/>
                </a:lnTo>
                <a:lnTo>
                  <a:pt x="677395" y="1561306"/>
                </a:lnTo>
                <a:lnTo>
                  <a:pt x="671841" y="1564481"/>
                </a:lnTo>
                <a:lnTo>
                  <a:pt x="664700" y="1566069"/>
                </a:lnTo>
                <a:lnTo>
                  <a:pt x="655972" y="1568450"/>
                </a:lnTo>
                <a:lnTo>
                  <a:pt x="648037" y="1568450"/>
                </a:lnTo>
                <a:lnTo>
                  <a:pt x="10886" y="1568450"/>
                </a:lnTo>
                <a:lnTo>
                  <a:pt x="10886" y="1134269"/>
                </a:lnTo>
                <a:lnTo>
                  <a:pt x="9299" y="1134269"/>
                </a:lnTo>
                <a:lnTo>
                  <a:pt x="9299" y="935038"/>
                </a:lnTo>
                <a:lnTo>
                  <a:pt x="9299" y="925513"/>
                </a:lnTo>
                <a:lnTo>
                  <a:pt x="6919" y="915988"/>
                </a:lnTo>
                <a:lnTo>
                  <a:pt x="4538" y="908844"/>
                </a:lnTo>
                <a:lnTo>
                  <a:pt x="1364" y="902494"/>
                </a:lnTo>
                <a:lnTo>
                  <a:pt x="0" y="900902"/>
                </a:lnTo>
                <a:lnTo>
                  <a:pt x="0" y="897731"/>
                </a:lnTo>
                <a:lnTo>
                  <a:pt x="1587" y="888206"/>
                </a:lnTo>
                <a:lnTo>
                  <a:pt x="2380" y="880269"/>
                </a:lnTo>
                <a:lnTo>
                  <a:pt x="4761" y="871538"/>
                </a:lnTo>
                <a:lnTo>
                  <a:pt x="8728" y="865981"/>
                </a:lnTo>
                <a:lnTo>
                  <a:pt x="14282" y="861219"/>
                </a:lnTo>
                <a:lnTo>
                  <a:pt x="21424" y="857250"/>
                </a:lnTo>
                <a:lnTo>
                  <a:pt x="28565" y="856456"/>
                </a:lnTo>
                <a:lnTo>
                  <a:pt x="35706" y="857250"/>
                </a:lnTo>
                <a:lnTo>
                  <a:pt x="44434" y="862013"/>
                </a:lnTo>
                <a:lnTo>
                  <a:pt x="51575" y="868363"/>
                </a:lnTo>
                <a:lnTo>
                  <a:pt x="58716" y="877888"/>
                </a:lnTo>
                <a:lnTo>
                  <a:pt x="65858" y="888206"/>
                </a:lnTo>
                <a:lnTo>
                  <a:pt x="71412" y="899319"/>
                </a:lnTo>
                <a:lnTo>
                  <a:pt x="78553" y="908844"/>
                </a:lnTo>
                <a:lnTo>
                  <a:pt x="89661" y="920750"/>
                </a:lnTo>
                <a:lnTo>
                  <a:pt x="96803" y="926306"/>
                </a:lnTo>
                <a:lnTo>
                  <a:pt x="103944" y="932656"/>
                </a:lnTo>
                <a:lnTo>
                  <a:pt x="112672" y="938213"/>
                </a:lnTo>
                <a:lnTo>
                  <a:pt x="121400" y="942975"/>
                </a:lnTo>
                <a:lnTo>
                  <a:pt x="131715" y="946944"/>
                </a:lnTo>
                <a:lnTo>
                  <a:pt x="142824" y="950119"/>
                </a:lnTo>
                <a:lnTo>
                  <a:pt x="154726" y="952500"/>
                </a:lnTo>
                <a:lnTo>
                  <a:pt x="167421" y="952500"/>
                </a:lnTo>
                <a:lnTo>
                  <a:pt x="183290" y="951706"/>
                </a:lnTo>
                <a:lnTo>
                  <a:pt x="197573" y="949325"/>
                </a:lnTo>
                <a:lnTo>
                  <a:pt x="211855" y="944563"/>
                </a:lnTo>
                <a:lnTo>
                  <a:pt x="224550" y="938213"/>
                </a:lnTo>
                <a:lnTo>
                  <a:pt x="237246" y="931069"/>
                </a:lnTo>
                <a:lnTo>
                  <a:pt x="249148" y="921544"/>
                </a:lnTo>
                <a:lnTo>
                  <a:pt x="261050" y="911225"/>
                </a:lnTo>
                <a:lnTo>
                  <a:pt x="272158" y="899319"/>
                </a:lnTo>
                <a:lnTo>
                  <a:pt x="280093" y="885825"/>
                </a:lnTo>
                <a:lnTo>
                  <a:pt x="289614" y="873125"/>
                </a:lnTo>
                <a:lnTo>
                  <a:pt x="296755" y="857250"/>
                </a:lnTo>
                <a:lnTo>
                  <a:pt x="303103" y="841375"/>
                </a:lnTo>
                <a:lnTo>
                  <a:pt x="307864" y="824706"/>
                </a:lnTo>
                <a:lnTo>
                  <a:pt x="311038" y="808038"/>
                </a:lnTo>
                <a:lnTo>
                  <a:pt x="313418" y="788988"/>
                </a:lnTo>
                <a:lnTo>
                  <a:pt x="315005" y="770731"/>
                </a:lnTo>
                <a:lnTo>
                  <a:pt x="313418" y="751681"/>
                </a:lnTo>
                <a:lnTo>
                  <a:pt x="311038" y="734219"/>
                </a:lnTo>
                <a:lnTo>
                  <a:pt x="307864" y="716756"/>
                </a:lnTo>
                <a:lnTo>
                  <a:pt x="303103" y="700088"/>
                </a:lnTo>
                <a:lnTo>
                  <a:pt x="296755" y="684213"/>
                </a:lnTo>
                <a:lnTo>
                  <a:pt x="289614" y="669131"/>
                </a:lnTo>
                <a:lnTo>
                  <a:pt x="280093" y="654844"/>
                </a:lnTo>
                <a:lnTo>
                  <a:pt x="272158" y="641350"/>
                </a:lnTo>
                <a:lnTo>
                  <a:pt x="261050" y="629444"/>
                </a:lnTo>
                <a:lnTo>
                  <a:pt x="249148" y="619125"/>
                </a:lnTo>
                <a:lnTo>
                  <a:pt x="237246" y="611188"/>
                </a:lnTo>
                <a:lnTo>
                  <a:pt x="224550" y="602456"/>
                </a:lnTo>
                <a:lnTo>
                  <a:pt x="211855" y="596900"/>
                </a:lnTo>
                <a:lnTo>
                  <a:pt x="197573" y="592138"/>
                </a:lnTo>
                <a:lnTo>
                  <a:pt x="183290" y="589756"/>
                </a:lnTo>
                <a:lnTo>
                  <a:pt x="167421" y="588169"/>
                </a:lnTo>
                <a:lnTo>
                  <a:pt x="154726" y="589756"/>
                </a:lnTo>
                <a:lnTo>
                  <a:pt x="142824" y="592138"/>
                </a:lnTo>
                <a:lnTo>
                  <a:pt x="131715" y="594519"/>
                </a:lnTo>
                <a:lnTo>
                  <a:pt x="121400" y="599281"/>
                </a:lnTo>
                <a:lnTo>
                  <a:pt x="112672" y="604044"/>
                </a:lnTo>
                <a:lnTo>
                  <a:pt x="103944" y="608806"/>
                </a:lnTo>
                <a:lnTo>
                  <a:pt x="96803" y="614363"/>
                </a:lnTo>
                <a:lnTo>
                  <a:pt x="89661" y="620713"/>
                </a:lnTo>
                <a:lnTo>
                  <a:pt x="78553" y="631825"/>
                </a:lnTo>
                <a:lnTo>
                  <a:pt x="71412" y="642938"/>
                </a:lnTo>
                <a:lnTo>
                  <a:pt x="65858" y="652463"/>
                </a:lnTo>
                <a:lnTo>
                  <a:pt x="58716" y="664369"/>
                </a:lnTo>
                <a:lnTo>
                  <a:pt x="51575" y="672306"/>
                </a:lnTo>
                <a:lnTo>
                  <a:pt x="44434" y="679450"/>
                </a:lnTo>
                <a:lnTo>
                  <a:pt x="35706" y="683419"/>
                </a:lnTo>
                <a:lnTo>
                  <a:pt x="28565" y="684213"/>
                </a:lnTo>
                <a:lnTo>
                  <a:pt x="21424" y="684213"/>
                </a:lnTo>
                <a:lnTo>
                  <a:pt x="14282" y="681038"/>
                </a:lnTo>
                <a:lnTo>
                  <a:pt x="9299" y="675340"/>
                </a:lnTo>
                <a:lnTo>
                  <a:pt x="9299" y="360363"/>
                </a:lnTo>
                <a:lnTo>
                  <a:pt x="10886" y="360363"/>
                </a:lnTo>
                <a:lnTo>
                  <a:pt x="10886" y="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0" name="Text Box 108"/>
          <p:cNvSpPr txBox="1">
            <a:spLocks noChangeArrowheads="1"/>
          </p:cNvSpPr>
          <p:nvPr/>
        </p:nvSpPr>
        <p:spPr bwMode="auto">
          <a:xfrm>
            <a:off x="325578" y="2034139"/>
            <a:ext cx="3430309" cy="46166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1" name="Text Box 108"/>
          <p:cNvSpPr txBox="1">
            <a:spLocks noChangeArrowheads="1"/>
          </p:cNvSpPr>
          <p:nvPr/>
        </p:nvSpPr>
        <p:spPr bwMode="auto">
          <a:xfrm>
            <a:off x="323528" y="3148930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23528" y="418536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4" name="Text Box 110"/>
          <p:cNvSpPr txBox="1">
            <a:spLocks noChangeArrowheads="1"/>
          </p:cNvSpPr>
          <p:nvPr/>
        </p:nvSpPr>
        <p:spPr bwMode="auto">
          <a:xfrm>
            <a:off x="1807354" y="5409505"/>
            <a:ext cx="5220000" cy="457200"/>
          </a:xfrm>
          <a:prstGeom prst="rect">
            <a:avLst/>
          </a:prstGeom>
          <a:solidFill>
            <a:srgbClr val="688A92"/>
          </a:solidFill>
          <a:ln>
            <a:solidFill>
              <a:srgbClr val="688A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latin typeface="Candara" panose="020E0502030303020204" pitchFamily="34" charset="0"/>
              </a:rPr>
              <a:t>Click here to reveal the object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 dirty="0" smtClean="0"/>
              <a:t>What am I?</a:t>
            </a:r>
            <a:endParaRPr lang="en-GB" dirty="0"/>
          </a:p>
        </p:txBody>
      </p:sp>
      <p:sp>
        <p:nvSpPr>
          <p:cNvPr id="4" name="AutoShape 1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27231" y="6093296"/>
            <a:ext cx="719137" cy="684212"/>
          </a:xfrm>
          <a:prstGeom prst="actionButtonForwardNext">
            <a:avLst/>
          </a:prstGeom>
          <a:solidFill>
            <a:srgbClr val="7C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it-IT"/>
          </a:p>
        </p:txBody>
      </p:sp>
      <p:sp>
        <p:nvSpPr>
          <p:cNvPr id="3" name="Rettangolo 2"/>
          <p:cNvSpPr/>
          <p:nvPr/>
        </p:nvSpPr>
        <p:spPr>
          <a:xfrm>
            <a:off x="323528" y="2034139"/>
            <a:ext cx="3430309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325578" y="2060896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19917" y="3177305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14256" y="4221088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870730" y="5435932"/>
            <a:ext cx="515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your clue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79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/>
        </p:nvSpPr>
        <p:spPr bwMode="auto">
          <a:xfrm>
            <a:off x="7440014" y="2595755"/>
            <a:ext cx="982475" cy="1292857"/>
          </a:xfrm>
          <a:custGeom>
            <a:avLst/>
            <a:gdLst>
              <a:gd name="T0" fmla="*/ 464837827 w 1979"/>
              <a:gd name="T1" fmla="*/ 141646068 h 2371"/>
              <a:gd name="T2" fmla="*/ 458411884 w 1979"/>
              <a:gd name="T3" fmla="*/ 135040701 h 2371"/>
              <a:gd name="T4" fmla="*/ 459696811 w 1979"/>
              <a:gd name="T5" fmla="*/ 126600543 h 2371"/>
              <a:gd name="T6" fmla="*/ 468693917 w 1979"/>
              <a:gd name="T7" fmla="*/ 118527586 h 2371"/>
              <a:gd name="T8" fmla="*/ 481546458 w 1979"/>
              <a:gd name="T9" fmla="*/ 111922219 h 2371"/>
              <a:gd name="T10" fmla="*/ 499540016 w 1979"/>
              <a:gd name="T11" fmla="*/ 97243896 h 2371"/>
              <a:gd name="T12" fmla="*/ 508965867 w 1979"/>
              <a:gd name="T13" fmla="*/ 78895991 h 2371"/>
              <a:gd name="T14" fmla="*/ 509822703 w 1979"/>
              <a:gd name="T15" fmla="*/ 60181491 h 2371"/>
              <a:gd name="T16" fmla="*/ 498255089 w 1979"/>
              <a:gd name="T17" fmla="*/ 35228220 h 2371"/>
              <a:gd name="T18" fmla="*/ 474691770 w 1979"/>
              <a:gd name="T19" fmla="*/ 15412119 h 2371"/>
              <a:gd name="T20" fmla="*/ 441275163 w 1979"/>
              <a:gd name="T21" fmla="*/ 2568585 h 2371"/>
              <a:gd name="T22" fmla="*/ 412570827 w 1979"/>
              <a:gd name="T23" fmla="*/ 0 h 2371"/>
              <a:gd name="T24" fmla="*/ 374012549 w 1979"/>
              <a:gd name="T25" fmla="*/ 4770576 h 2371"/>
              <a:gd name="T26" fmla="*/ 342737704 w 1979"/>
              <a:gd name="T27" fmla="*/ 19815495 h 2371"/>
              <a:gd name="T28" fmla="*/ 321316802 w 1979"/>
              <a:gd name="T29" fmla="*/ 41099186 h 2371"/>
              <a:gd name="T30" fmla="*/ 313605278 w 1979"/>
              <a:gd name="T31" fmla="*/ 67520653 h 2371"/>
              <a:gd name="T32" fmla="*/ 317032622 w 1979"/>
              <a:gd name="T33" fmla="*/ 84033768 h 2371"/>
              <a:gd name="T34" fmla="*/ 327742746 w 1979"/>
              <a:gd name="T35" fmla="*/ 100546882 h 2371"/>
              <a:gd name="T36" fmla="*/ 348307466 w 1979"/>
              <a:gd name="T37" fmla="*/ 114491411 h 2371"/>
              <a:gd name="T38" fmla="*/ 358589499 w 1979"/>
              <a:gd name="T39" fmla="*/ 120729577 h 2371"/>
              <a:gd name="T40" fmla="*/ 365015442 w 1979"/>
              <a:gd name="T41" fmla="*/ 128802534 h 2371"/>
              <a:gd name="T42" fmla="*/ 364158606 w 1979"/>
              <a:gd name="T43" fmla="*/ 137242692 h 2371"/>
              <a:gd name="T44" fmla="*/ 356018991 w 1979"/>
              <a:gd name="T45" fmla="*/ 142747063 h 2371"/>
              <a:gd name="T46" fmla="*/ 0 w 1979"/>
              <a:gd name="T47" fmla="*/ 452460060 h 2371"/>
              <a:gd name="T48" fmla="*/ 14138123 w 1979"/>
              <a:gd name="T49" fmla="*/ 456496842 h 2371"/>
              <a:gd name="T50" fmla="*/ 29989263 w 1979"/>
              <a:gd name="T51" fmla="*/ 442185112 h 2371"/>
              <a:gd name="T52" fmla="*/ 43699295 w 1979"/>
              <a:gd name="T53" fmla="*/ 427506789 h 2371"/>
              <a:gd name="T54" fmla="*/ 60836016 w 1979"/>
              <a:gd name="T55" fmla="*/ 417599041 h 2371"/>
              <a:gd name="T56" fmla="*/ 85684262 w 1979"/>
              <a:gd name="T57" fmla="*/ 412461870 h 2371"/>
              <a:gd name="T58" fmla="*/ 108819491 w 1979"/>
              <a:gd name="T59" fmla="*/ 416498046 h 2371"/>
              <a:gd name="T60" fmla="*/ 135810155 w 1979"/>
              <a:gd name="T61" fmla="*/ 431543570 h 2371"/>
              <a:gd name="T62" fmla="*/ 155088639 w 1979"/>
              <a:gd name="T63" fmla="*/ 456863436 h 2371"/>
              <a:gd name="T64" fmla="*/ 164085746 w 1979"/>
              <a:gd name="T65" fmla="*/ 488054875 h 2371"/>
              <a:gd name="T66" fmla="*/ 162800164 w 1979"/>
              <a:gd name="T67" fmla="*/ 514109142 h 2371"/>
              <a:gd name="T68" fmla="*/ 151233204 w 1979"/>
              <a:gd name="T69" fmla="*/ 544199584 h 2371"/>
              <a:gd name="T70" fmla="*/ 129811648 w 1979"/>
              <a:gd name="T71" fmla="*/ 566584271 h 2371"/>
              <a:gd name="T72" fmla="*/ 101964803 w 1979"/>
              <a:gd name="T73" fmla="*/ 579427804 h 2371"/>
              <a:gd name="T74" fmla="*/ 78829574 w 1979"/>
              <a:gd name="T75" fmla="*/ 580895394 h 2371"/>
              <a:gd name="T76" fmla="*/ 55695000 w 1979"/>
              <a:gd name="T77" fmla="*/ 574290633 h 2371"/>
              <a:gd name="T78" fmla="*/ 37701442 w 1979"/>
              <a:gd name="T79" fmla="*/ 560712699 h 2371"/>
              <a:gd name="T80" fmla="*/ 26990664 w 1979"/>
              <a:gd name="T81" fmla="*/ 546401575 h 2371"/>
              <a:gd name="T82" fmla="*/ 10282033 w 1979"/>
              <a:gd name="T83" fmla="*/ 536493828 h 2371"/>
              <a:gd name="T84" fmla="*/ 0 w 1979"/>
              <a:gd name="T85" fmla="*/ 870059101 h 2371"/>
              <a:gd name="T86" fmla="*/ 365444188 w 1979"/>
              <a:gd name="T87" fmla="*/ 864554730 h 2371"/>
              <a:gd name="T88" fmla="*/ 358160754 w 1979"/>
              <a:gd name="T89" fmla="*/ 852078397 h 2371"/>
              <a:gd name="T90" fmla="*/ 342737704 w 1979"/>
              <a:gd name="T91" fmla="*/ 843271039 h 2371"/>
              <a:gd name="T92" fmla="*/ 324744147 w 1979"/>
              <a:gd name="T93" fmla="*/ 828225515 h 2371"/>
              <a:gd name="T94" fmla="*/ 314890205 w 1979"/>
              <a:gd name="T95" fmla="*/ 810244811 h 2371"/>
              <a:gd name="T96" fmla="*/ 314462114 w 1979"/>
              <a:gd name="T97" fmla="*/ 791529705 h 2371"/>
              <a:gd name="T98" fmla="*/ 325172237 w 1979"/>
              <a:gd name="T99" fmla="*/ 766209839 h 2371"/>
              <a:gd name="T100" fmla="*/ 349592393 w 1979"/>
              <a:gd name="T101" fmla="*/ 746760939 h 2371"/>
              <a:gd name="T102" fmla="*/ 383009655 w 1979"/>
              <a:gd name="T103" fmla="*/ 733917405 h 2371"/>
              <a:gd name="T104" fmla="*/ 411713991 w 1979"/>
              <a:gd name="T105" fmla="*/ 731348820 h 2371"/>
              <a:gd name="T106" fmla="*/ 450271614 w 1979"/>
              <a:gd name="T107" fmla="*/ 736119396 h 2371"/>
              <a:gd name="T108" fmla="*/ 481546458 w 1979"/>
              <a:gd name="T109" fmla="*/ 750797720 h 2371"/>
              <a:gd name="T110" fmla="*/ 502539270 w 1979"/>
              <a:gd name="T111" fmla="*/ 772448005 h 2371"/>
              <a:gd name="T112" fmla="*/ 510250794 w 1979"/>
              <a:gd name="T113" fmla="*/ 798868867 h 2371"/>
              <a:gd name="T114" fmla="*/ 507251541 w 1979"/>
              <a:gd name="T115" fmla="*/ 815015387 h 2371"/>
              <a:gd name="T116" fmla="*/ 496112672 w 1979"/>
              <a:gd name="T117" fmla="*/ 831528501 h 2371"/>
              <a:gd name="T118" fmla="*/ 475977351 w 1979"/>
              <a:gd name="T119" fmla="*/ 845839625 h 2371"/>
              <a:gd name="T120" fmla="*/ 462267319 w 1979"/>
              <a:gd name="T121" fmla="*/ 854646983 h 2371"/>
              <a:gd name="T122" fmla="*/ 459268720 w 1979"/>
              <a:gd name="T123" fmla="*/ 867123315 h 2371"/>
              <a:gd name="T124" fmla="*/ 471264425 w 1979"/>
              <a:gd name="T125" fmla="*/ 143848059 h 23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288000" tIns="288000" anchor="ctr"/>
          <a:lstStyle/>
          <a:p>
            <a:endParaRPr lang="it-IT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6446703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7596 h 2374"/>
              <a:gd name="T4" fmla="*/ 879025785 w 2376"/>
              <a:gd name="T5" fmla="*/ 447073304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850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8529 h 2374"/>
              <a:gd name="T42" fmla="*/ 356142502 w 2376"/>
              <a:gd name="T43" fmla="*/ 119659754 h 2374"/>
              <a:gd name="T44" fmla="*/ 365547929 w 2376"/>
              <a:gd name="T45" fmla="*/ 131773011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813 h 2374"/>
              <a:gd name="T52" fmla="*/ 30783004 w 2376"/>
              <a:gd name="T53" fmla="*/ 443402492 h 2374"/>
              <a:gd name="T54" fmla="*/ 47456886 w 2376"/>
              <a:gd name="T55" fmla="*/ 425783926 h 2374"/>
              <a:gd name="T56" fmla="*/ 72254797 w 2376"/>
              <a:gd name="T57" fmla="*/ 415506379 h 2374"/>
              <a:gd name="T58" fmla="*/ 101755094 w 2376"/>
              <a:gd name="T59" fmla="*/ 415873521 h 2374"/>
              <a:gd name="T60" fmla="*/ 136385565 w 2376"/>
              <a:gd name="T61" fmla="*/ 433492086 h 2374"/>
              <a:gd name="T62" fmla="*/ 158618062 w 2376"/>
              <a:gd name="T63" fmla="*/ 465425548 h 2374"/>
              <a:gd name="T64" fmla="*/ 165030942 w 2376"/>
              <a:gd name="T65" fmla="*/ 498461040 h 2374"/>
              <a:gd name="T66" fmla="*/ 155625515 w 2376"/>
              <a:gd name="T67" fmla="*/ 538469804 h 2374"/>
              <a:gd name="T68" fmla="*/ 129972684 w 2376"/>
              <a:gd name="T69" fmla="*/ 567833878 h 2374"/>
              <a:gd name="T70" fmla="*/ 94059506 w 2376"/>
              <a:gd name="T71" fmla="*/ 582149379 h 2374"/>
              <a:gd name="T72" fmla="*/ 66696836 w 2376"/>
              <a:gd name="T73" fmla="*/ 579579993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804 h 2374"/>
              <a:gd name="T80" fmla="*/ 846105154 w 2376"/>
              <a:gd name="T81" fmla="*/ 557556331 h 2374"/>
              <a:gd name="T82" fmla="*/ 849953275 w 2376"/>
              <a:gd name="T83" fmla="*/ 543975719 h 2374"/>
              <a:gd name="T84" fmla="*/ 862351903 w 2376"/>
              <a:gd name="T85" fmla="*/ 538469804 h 2374"/>
              <a:gd name="T86" fmla="*/ 876460372 w 2376"/>
              <a:gd name="T87" fmla="*/ 546177964 h 2374"/>
              <a:gd name="T88" fmla="*/ 888431867 w 2376"/>
              <a:gd name="T89" fmla="*/ 562328568 h 2374"/>
              <a:gd name="T90" fmla="*/ 911519284 w 2376"/>
              <a:gd name="T91" fmla="*/ 577744889 h 2374"/>
              <a:gd name="T92" fmla="*/ 936316540 w 2376"/>
              <a:gd name="T93" fmla="*/ 582883663 h 2374"/>
              <a:gd name="T94" fmla="*/ 973940212 w 2376"/>
              <a:gd name="T95" fmla="*/ 572238974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8002 h 2374"/>
              <a:gd name="T104" fmla="*/ 960258877 w 2376"/>
              <a:gd name="T105" fmla="*/ 418075766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6237205" y="1728612"/>
            <a:ext cx="1178729" cy="1295715"/>
          </a:xfrm>
          <a:custGeom>
            <a:avLst/>
            <a:gdLst>
              <a:gd name="T0" fmla="*/ 949997705 w 2377"/>
              <a:gd name="T1" fmla="*/ 293009388 h 2371"/>
              <a:gd name="T2" fmla="*/ 972657609 w 2377"/>
              <a:gd name="T3" fmla="*/ 304803390 h 2371"/>
              <a:gd name="T4" fmla="*/ 989331669 w 2377"/>
              <a:gd name="T5" fmla="*/ 325075034 h 2371"/>
              <a:gd name="T6" fmla="*/ 1009853538 w 2377"/>
              <a:gd name="T7" fmla="*/ 334288699 h 2371"/>
              <a:gd name="T8" fmla="*/ 168879284 w 2377"/>
              <a:gd name="T9" fmla="*/ 315123521 h 2371"/>
              <a:gd name="T10" fmla="*/ 165031474 w 2377"/>
              <a:gd name="T11" fmla="*/ 328760621 h 2371"/>
              <a:gd name="T12" fmla="*/ 153059784 w 2377"/>
              <a:gd name="T13" fmla="*/ 334288699 h 2371"/>
              <a:gd name="T14" fmla="*/ 138951367 w 2377"/>
              <a:gd name="T15" fmla="*/ 326548904 h 2371"/>
              <a:gd name="T16" fmla="*/ 126552071 w 2377"/>
              <a:gd name="T17" fmla="*/ 310332075 h 2371"/>
              <a:gd name="T18" fmla="*/ 103465213 w 2377"/>
              <a:gd name="T19" fmla="*/ 294852485 h 2371"/>
              <a:gd name="T20" fmla="*/ 78667927 w 2377"/>
              <a:gd name="T21" fmla="*/ 289692419 h 2371"/>
              <a:gd name="T22" fmla="*/ 41043738 w 2377"/>
              <a:gd name="T23" fmla="*/ 300380563 h 2371"/>
              <a:gd name="T24" fmla="*/ 13681464 w 2377"/>
              <a:gd name="T25" fmla="*/ 327286143 h 2371"/>
              <a:gd name="T26" fmla="*/ 0 w 2377"/>
              <a:gd name="T27" fmla="*/ 365985726 h 2371"/>
              <a:gd name="T28" fmla="*/ 3420203 w 2377"/>
              <a:gd name="T29" fmla="*/ 399525242 h 2371"/>
              <a:gd name="T30" fmla="*/ 23087511 w 2377"/>
              <a:gd name="T31" fmla="*/ 434170010 h 2371"/>
              <a:gd name="T32" fmla="*/ 55152809 w 2377"/>
              <a:gd name="T33" fmla="*/ 455178285 h 2371"/>
              <a:gd name="T34" fmla="*/ 85935940 w 2377"/>
              <a:gd name="T35" fmla="*/ 458863873 h 2371"/>
              <a:gd name="T36" fmla="*/ 113298867 w 2377"/>
              <a:gd name="T37" fmla="*/ 449649600 h 2371"/>
              <a:gd name="T38" fmla="*/ 133820737 w 2377"/>
              <a:gd name="T39" fmla="*/ 429009944 h 2371"/>
              <a:gd name="T40" fmla="*/ 144508951 w 2377"/>
              <a:gd name="T41" fmla="*/ 417584561 h 2371"/>
              <a:gd name="T42" fmla="*/ 158618022 w 2377"/>
              <a:gd name="T43" fmla="*/ 415004832 h 2371"/>
              <a:gd name="T44" fmla="*/ 167596462 w 2377"/>
              <a:gd name="T45" fmla="*/ 425692976 h 2371"/>
              <a:gd name="T46" fmla="*/ 536992720 w 2377"/>
              <a:gd name="T47" fmla="*/ 728285256 h 2371"/>
              <a:gd name="T48" fmla="*/ 554949601 w 2377"/>
              <a:gd name="T49" fmla="*/ 733445322 h 2371"/>
              <a:gd name="T50" fmla="*/ 557942196 w 2377"/>
              <a:gd name="T51" fmla="*/ 744502085 h 2371"/>
              <a:gd name="T52" fmla="*/ 545115947 w 2377"/>
              <a:gd name="T53" fmla="*/ 756296087 h 2371"/>
              <a:gd name="T54" fmla="*/ 523738863 w 2377"/>
              <a:gd name="T55" fmla="*/ 769564567 h 2371"/>
              <a:gd name="T56" fmla="*/ 510057400 w 2377"/>
              <a:gd name="T57" fmla="*/ 789098365 h 2371"/>
              <a:gd name="T58" fmla="*/ 507064804 w 2377"/>
              <a:gd name="T59" fmla="*/ 813055596 h 2371"/>
              <a:gd name="T60" fmla="*/ 523738863 w 2377"/>
              <a:gd name="T61" fmla="*/ 844014776 h 2371"/>
              <a:gd name="T62" fmla="*/ 557942196 w 2377"/>
              <a:gd name="T63" fmla="*/ 865391671 h 2371"/>
              <a:gd name="T64" fmla="*/ 604544172 w 2377"/>
              <a:gd name="T65" fmla="*/ 873868705 h 2371"/>
              <a:gd name="T66" fmla="*/ 643022922 w 2377"/>
              <a:gd name="T67" fmla="*/ 868708639 h 2371"/>
              <a:gd name="T68" fmla="*/ 680218850 w 2377"/>
              <a:gd name="T69" fmla="*/ 849174842 h 2371"/>
              <a:gd name="T70" fmla="*/ 700741373 w 2377"/>
              <a:gd name="T71" fmla="*/ 819689532 h 2371"/>
              <a:gd name="T72" fmla="*/ 701168327 w 2377"/>
              <a:gd name="T73" fmla="*/ 794627050 h 2371"/>
              <a:gd name="T74" fmla="*/ 689197291 w 2377"/>
              <a:gd name="T75" fmla="*/ 772881536 h 2371"/>
              <a:gd name="T76" fmla="*/ 668675422 w 2377"/>
              <a:gd name="T77" fmla="*/ 758139185 h 2371"/>
              <a:gd name="T78" fmla="*/ 652428969 w 2377"/>
              <a:gd name="T79" fmla="*/ 746713802 h 2371"/>
              <a:gd name="T80" fmla="*/ 652428969 w 2377"/>
              <a:gd name="T81" fmla="*/ 734919800 h 2371"/>
              <a:gd name="T82" fmla="*/ 668675422 w 2377"/>
              <a:gd name="T83" fmla="*/ 728285256 h 2371"/>
              <a:gd name="T84" fmla="*/ 1013274394 w 2377"/>
              <a:gd name="T85" fmla="*/ 416478703 h 2371"/>
              <a:gd name="T86" fmla="*/ 993179478 w 2377"/>
              <a:gd name="T87" fmla="*/ 419796278 h 2371"/>
              <a:gd name="T88" fmla="*/ 978643454 w 2377"/>
              <a:gd name="T89" fmla="*/ 438961456 h 2371"/>
              <a:gd name="T90" fmla="*/ 955555943 w 2377"/>
              <a:gd name="T91" fmla="*/ 454441046 h 2371"/>
              <a:gd name="T92" fmla="*/ 930758657 w 2377"/>
              <a:gd name="T93" fmla="*/ 458863873 h 2371"/>
              <a:gd name="T94" fmla="*/ 893135121 w 2377"/>
              <a:gd name="T95" fmla="*/ 448912968 h 2371"/>
              <a:gd name="T96" fmla="*/ 865344586 w 2377"/>
              <a:gd name="T97" fmla="*/ 422007388 h 2371"/>
              <a:gd name="T98" fmla="*/ 852090730 w 2377"/>
              <a:gd name="T99" fmla="*/ 383307806 h 2371"/>
              <a:gd name="T100" fmla="*/ 855083979 w 2377"/>
              <a:gd name="T101" fmla="*/ 349400277 h 2371"/>
              <a:gd name="T102" fmla="*/ 875178241 w 2377"/>
              <a:gd name="T103" fmla="*/ 315123521 h 2371"/>
              <a:gd name="T104" fmla="*/ 906816585 w 2377"/>
              <a:gd name="T105" fmla="*/ 29374662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7220884" y="1728612"/>
            <a:ext cx="1201605" cy="1077143"/>
          </a:xfrm>
          <a:custGeom>
            <a:avLst/>
            <a:gdLst>
              <a:gd name="T0" fmla="*/ 704518734 w 2377"/>
              <a:gd name="T1" fmla="*/ 660170198 h 1975"/>
              <a:gd name="T2" fmla="*/ 694746175 w 2377"/>
              <a:gd name="T3" fmla="*/ 677804215 h 1975"/>
              <a:gd name="T4" fmla="*/ 676088865 w 2377"/>
              <a:gd name="T5" fmla="*/ 692866100 h 1975"/>
              <a:gd name="T6" fmla="*/ 661430026 w 2377"/>
              <a:gd name="T7" fmla="*/ 700214011 h 1975"/>
              <a:gd name="T8" fmla="*/ 652990513 w 2377"/>
              <a:gd name="T9" fmla="*/ 710132843 h 1975"/>
              <a:gd name="T10" fmla="*/ 654322892 w 2377"/>
              <a:gd name="T11" fmla="*/ 718949852 h 1975"/>
              <a:gd name="T12" fmla="*/ 666316306 w 2377"/>
              <a:gd name="T13" fmla="*/ 724828060 h 1975"/>
              <a:gd name="T14" fmla="*/ 1055889626 w 2377"/>
              <a:gd name="T15" fmla="*/ 0 h 1975"/>
              <a:gd name="T16" fmla="*/ 175463494 w 2377"/>
              <a:gd name="T17" fmla="*/ 314104422 h 1975"/>
              <a:gd name="T18" fmla="*/ 173241973 w 2377"/>
              <a:gd name="T19" fmla="*/ 325492957 h 1975"/>
              <a:gd name="T20" fmla="*/ 164802460 w 2377"/>
              <a:gd name="T21" fmla="*/ 333207537 h 1975"/>
              <a:gd name="T22" fmla="*/ 153696855 w 2377"/>
              <a:gd name="T23" fmla="*/ 332105714 h 1975"/>
              <a:gd name="T24" fmla="*/ 142147345 w 2377"/>
              <a:gd name="T25" fmla="*/ 322186276 h 1975"/>
              <a:gd name="T26" fmla="*/ 132374786 w 2377"/>
              <a:gd name="T27" fmla="*/ 309328643 h 1975"/>
              <a:gd name="T28" fmla="*/ 112829668 w 2377"/>
              <a:gd name="T29" fmla="*/ 296103130 h 1975"/>
              <a:gd name="T30" fmla="*/ 89286745 w 2377"/>
              <a:gd name="T31" fmla="*/ 289490373 h 1975"/>
              <a:gd name="T32" fmla="*/ 65743156 w 2377"/>
              <a:gd name="T33" fmla="*/ 290960077 h 1975"/>
              <a:gd name="T34" fmla="*/ 36869382 w 2377"/>
              <a:gd name="T35" fmla="*/ 303817710 h 1975"/>
              <a:gd name="T36" fmla="*/ 14214934 w 2377"/>
              <a:gd name="T37" fmla="*/ 326227506 h 1975"/>
              <a:gd name="T38" fmla="*/ 2220854 w 2377"/>
              <a:gd name="T39" fmla="*/ 356352488 h 1975"/>
              <a:gd name="T40" fmla="*/ 888475 w 2377"/>
              <a:gd name="T41" fmla="*/ 382068359 h 1975"/>
              <a:gd name="T42" fmla="*/ 10217130 w 2377"/>
              <a:gd name="T43" fmla="*/ 413662439 h 1975"/>
              <a:gd name="T44" fmla="*/ 30206153 w 2377"/>
              <a:gd name="T45" fmla="*/ 438276487 h 1975"/>
              <a:gd name="T46" fmla="*/ 57747546 w 2377"/>
              <a:gd name="T47" fmla="*/ 454073527 h 1975"/>
              <a:gd name="T48" fmla="*/ 81735040 w 2377"/>
              <a:gd name="T49" fmla="*/ 457380208 h 1975"/>
              <a:gd name="T50" fmla="*/ 107943388 w 2377"/>
              <a:gd name="T51" fmla="*/ 452971704 h 1975"/>
              <a:gd name="T52" fmla="*/ 125711556 w 2377"/>
              <a:gd name="T53" fmla="*/ 443052266 h 1975"/>
              <a:gd name="T54" fmla="*/ 139482587 w 2377"/>
              <a:gd name="T55" fmla="*/ 428357655 h 1975"/>
              <a:gd name="T56" fmla="*/ 151031429 w 2377"/>
              <a:gd name="T57" fmla="*/ 416233965 h 1975"/>
              <a:gd name="T58" fmla="*/ 162137034 w 2377"/>
              <a:gd name="T59" fmla="*/ 412927890 h 1975"/>
              <a:gd name="T60" fmla="*/ 172354164 w 2377"/>
              <a:gd name="T61" fmla="*/ 418438217 h 1975"/>
              <a:gd name="T62" fmla="*/ 175463494 w 2377"/>
              <a:gd name="T63" fmla="*/ 432766160 h 1975"/>
              <a:gd name="T64" fmla="*/ 532609140 w 2377"/>
              <a:gd name="T65" fmla="*/ 725562608 h 1975"/>
              <a:gd name="T66" fmla="*/ 545935600 w 2377"/>
              <a:gd name="T67" fmla="*/ 723725631 h 1975"/>
              <a:gd name="T68" fmla="*/ 555263588 w 2377"/>
              <a:gd name="T69" fmla="*/ 716745600 h 1975"/>
              <a:gd name="T70" fmla="*/ 553931209 w 2377"/>
              <a:gd name="T71" fmla="*/ 707194042 h 1975"/>
              <a:gd name="T72" fmla="*/ 542825604 w 2377"/>
              <a:gd name="T73" fmla="*/ 698009759 h 1975"/>
              <a:gd name="T74" fmla="*/ 526834386 w 2377"/>
              <a:gd name="T75" fmla="*/ 689927299 h 1975"/>
              <a:gd name="T76" fmla="*/ 510842501 w 2377"/>
              <a:gd name="T77" fmla="*/ 673762985 h 1975"/>
              <a:gd name="T78" fmla="*/ 502846892 w 2377"/>
              <a:gd name="T79" fmla="*/ 653924715 h 1975"/>
              <a:gd name="T80" fmla="*/ 504179272 w 2377"/>
              <a:gd name="T81" fmla="*/ 634821600 h 1975"/>
              <a:gd name="T82" fmla="*/ 519282681 w 2377"/>
              <a:gd name="T83" fmla="*/ 610574826 h 1975"/>
              <a:gd name="T84" fmla="*/ 547267979 w 2377"/>
              <a:gd name="T85" fmla="*/ 591838380 h 1975"/>
              <a:gd name="T86" fmla="*/ 583693457 w 2377"/>
              <a:gd name="T87" fmla="*/ 582286822 h 1975"/>
              <a:gd name="T88" fmla="*/ 614344181 w 2377"/>
              <a:gd name="T89" fmla="*/ 581184999 h 1975"/>
              <a:gd name="T90" fmla="*/ 652990513 w 2377"/>
              <a:gd name="T91" fmla="*/ 588532304 h 1975"/>
              <a:gd name="T92" fmla="*/ 682752095 w 2377"/>
              <a:gd name="T93" fmla="*/ 605063893 h 1975"/>
              <a:gd name="T94" fmla="*/ 701409405 w 2377"/>
              <a:gd name="T95" fmla="*/ 628208844 h 1975"/>
              <a:gd name="T96" fmla="*/ 705851113 w 2377"/>
              <a:gd name="T97" fmla="*/ 648046507 h 19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0" anchor="ctr"/>
          <a:lstStyle/>
          <a:p>
            <a:endParaRPr lang="it-IT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440014" y="3672898"/>
            <a:ext cx="982475" cy="1295714"/>
          </a:xfrm>
          <a:custGeom>
            <a:avLst/>
            <a:gdLst>
              <a:gd name="T0" fmla="*/ 76842918 w 1976"/>
              <a:gd name="T1" fmla="*/ 582056484 h 2375"/>
              <a:gd name="T2" fmla="*/ 55807746 w 1976"/>
              <a:gd name="T3" fmla="*/ 574339430 h 2375"/>
              <a:gd name="T4" fmla="*/ 37777693 w 1976"/>
              <a:gd name="T5" fmla="*/ 558539142 h 2375"/>
              <a:gd name="T6" fmla="*/ 30050527 w 1976"/>
              <a:gd name="T7" fmla="*/ 547147560 h 2375"/>
              <a:gd name="T8" fmla="*/ 18459450 w 1976"/>
              <a:gd name="T9" fmla="*/ 539431112 h 2375"/>
              <a:gd name="T10" fmla="*/ 7727166 w 1976"/>
              <a:gd name="T11" fmla="*/ 540900681 h 2375"/>
              <a:gd name="T12" fmla="*/ 429396 w 1976"/>
              <a:gd name="T13" fmla="*/ 550454696 h 2375"/>
              <a:gd name="T14" fmla="*/ 848276563 w 1976"/>
              <a:gd name="T15" fmla="*/ 872717030 h 2375"/>
              <a:gd name="T16" fmla="*/ 480804493 w 1976"/>
              <a:gd name="T17" fmla="*/ 144779185 h 2375"/>
              <a:gd name="T18" fmla="*/ 467067090 w 1976"/>
              <a:gd name="T19" fmla="*/ 143309616 h 2375"/>
              <a:gd name="T20" fmla="*/ 458910528 w 1976"/>
              <a:gd name="T21" fmla="*/ 135959955 h 2375"/>
              <a:gd name="T22" fmla="*/ 459339924 w 1976"/>
              <a:gd name="T23" fmla="*/ 126773332 h 2375"/>
              <a:gd name="T24" fmla="*/ 470931001 w 1976"/>
              <a:gd name="T25" fmla="*/ 116851925 h 2375"/>
              <a:gd name="T26" fmla="*/ 486385333 w 1976"/>
              <a:gd name="T27" fmla="*/ 108768085 h 2375"/>
              <a:gd name="T28" fmla="*/ 501839664 w 1976"/>
              <a:gd name="T29" fmla="*/ 93334583 h 2375"/>
              <a:gd name="T30" fmla="*/ 509566830 w 1976"/>
              <a:gd name="T31" fmla="*/ 73491769 h 2375"/>
              <a:gd name="T32" fmla="*/ 508279297 w 1976"/>
              <a:gd name="T33" fmla="*/ 53648955 h 2375"/>
              <a:gd name="T34" fmla="*/ 493253706 w 1976"/>
              <a:gd name="T35" fmla="*/ 29396829 h 2375"/>
              <a:gd name="T36" fmla="*/ 466637694 w 1976"/>
              <a:gd name="T37" fmla="*/ 11390976 h 2375"/>
              <a:gd name="T38" fmla="*/ 431006983 w 1976"/>
              <a:gd name="T39" fmla="*/ 1102176 h 2375"/>
              <a:gd name="T40" fmla="*/ 401815249 w 1976"/>
              <a:gd name="T41" fmla="*/ 367392 h 2375"/>
              <a:gd name="T42" fmla="*/ 364466952 w 1976"/>
              <a:gd name="T43" fmla="*/ 8083840 h 2375"/>
              <a:gd name="T44" fmla="*/ 335704614 w 1976"/>
              <a:gd name="T45" fmla="*/ 24619518 h 2375"/>
              <a:gd name="T46" fmla="*/ 317674561 w 1976"/>
              <a:gd name="T47" fmla="*/ 47770074 h 2375"/>
              <a:gd name="T48" fmla="*/ 312952513 w 1976"/>
              <a:gd name="T49" fmla="*/ 67612888 h 2375"/>
              <a:gd name="T50" fmla="*/ 318103957 w 1976"/>
              <a:gd name="T51" fmla="*/ 88925271 h 2375"/>
              <a:gd name="T52" fmla="*/ 330553171 w 1976"/>
              <a:gd name="T53" fmla="*/ 103623382 h 2375"/>
              <a:gd name="T54" fmla="*/ 347724432 w 1976"/>
              <a:gd name="T55" fmla="*/ 115382356 h 2375"/>
              <a:gd name="T56" fmla="*/ 361032438 w 1976"/>
              <a:gd name="T57" fmla="*/ 124201587 h 2375"/>
              <a:gd name="T58" fmla="*/ 364896349 w 1976"/>
              <a:gd name="T59" fmla="*/ 133755602 h 2375"/>
              <a:gd name="T60" fmla="*/ 358886112 w 1976"/>
              <a:gd name="T61" fmla="*/ 141472049 h 2375"/>
              <a:gd name="T62" fmla="*/ 342572988 w 1976"/>
              <a:gd name="T63" fmla="*/ 144779185 h 2375"/>
              <a:gd name="T64" fmla="*/ 0 w 1976"/>
              <a:gd name="T65" fmla="*/ 440584434 h 2375"/>
              <a:gd name="T66" fmla="*/ 1716929 w 1976"/>
              <a:gd name="T67" fmla="*/ 451240626 h 2375"/>
              <a:gd name="T68" fmla="*/ 10302888 w 1976"/>
              <a:gd name="T69" fmla="*/ 458957073 h 2375"/>
              <a:gd name="T70" fmla="*/ 21035172 w 1976"/>
              <a:gd name="T71" fmla="*/ 457854897 h 2375"/>
              <a:gd name="T72" fmla="*/ 32626249 w 1976"/>
              <a:gd name="T73" fmla="*/ 447933490 h 2375"/>
              <a:gd name="T74" fmla="*/ 42499740 w 1976"/>
              <a:gd name="T75" fmla="*/ 435439732 h 2375"/>
              <a:gd name="T76" fmla="*/ 60100398 w 1976"/>
              <a:gd name="T77" fmla="*/ 421843797 h 2375"/>
              <a:gd name="T78" fmla="*/ 83281895 w 1976"/>
              <a:gd name="T79" fmla="*/ 415229525 h 2375"/>
              <a:gd name="T80" fmla="*/ 106464049 w 1976"/>
              <a:gd name="T81" fmla="*/ 416699700 h 2375"/>
              <a:gd name="T82" fmla="*/ 134796990 w 1976"/>
              <a:gd name="T83" fmla="*/ 429560245 h 2375"/>
              <a:gd name="T84" fmla="*/ 155832162 w 1976"/>
              <a:gd name="T85" fmla="*/ 451975410 h 2375"/>
              <a:gd name="T86" fmla="*/ 168281376 w 1976"/>
              <a:gd name="T87" fmla="*/ 482107023 h 2375"/>
              <a:gd name="T88" fmla="*/ 168710772 w 1976"/>
              <a:gd name="T89" fmla="*/ 507829324 h 2375"/>
              <a:gd name="T90" fmla="*/ 159696073 w 1976"/>
              <a:gd name="T91" fmla="*/ 539431112 h 2375"/>
              <a:gd name="T92" fmla="*/ 140377830 w 1976"/>
              <a:gd name="T93" fmla="*/ 564418023 h 2375"/>
              <a:gd name="T94" fmla="*/ 113761818 w 1976"/>
              <a:gd name="T95" fmla="*/ 579851525 h 2375"/>
              <a:gd name="T96" fmla="*/ 90580321 w 1976"/>
              <a:gd name="T97" fmla="*/ 583893444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24000" tIns="288000" anchor="ctr"/>
          <a:lstStyle/>
          <a:p>
            <a:endParaRPr lang="it-IT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4462489" y="2811469"/>
            <a:ext cx="982475" cy="1297143"/>
          </a:xfrm>
          <a:custGeom>
            <a:avLst/>
            <a:gdLst>
              <a:gd name="T0" fmla="*/ 775443852 w 1979"/>
              <a:gd name="T1" fmla="*/ 291960909 h 2378"/>
              <a:gd name="T2" fmla="*/ 796436663 w 1979"/>
              <a:gd name="T3" fmla="*/ 299673091 h 2378"/>
              <a:gd name="T4" fmla="*/ 814430875 w 1979"/>
              <a:gd name="T5" fmla="*/ 315464181 h 2378"/>
              <a:gd name="T6" fmla="*/ 824712908 w 1979"/>
              <a:gd name="T7" fmla="*/ 329419818 h 2378"/>
              <a:gd name="T8" fmla="*/ 841420884 w 1979"/>
              <a:gd name="T9" fmla="*/ 334928606 h 2378"/>
              <a:gd name="T10" fmla="*/ 484545712 w 1979"/>
              <a:gd name="T11" fmla="*/ 0 h 2378"/>
              <a:gd name="T12" fmla="*/ 481975204 w 1979"/>
              <a:gd name="T13" fmla="*/ 8814182 h 2378"/>
              <a:gd name="T14" fmla="*/ 493542163 w 1979"/>
              <a:gd name="T15" fmla="*/ 21300485 h 2378"/>
              <a:gd name="T16" fmla="*/ 510250794 w 1979"/>
              <a:gd name="T17" fmla="*/ 30114061 h 2378"/>
              <a:gd name="T18" fmla="*/ 526530680 w 1979"/>
              <a:gd name="T19" fmla="*/ 45905758 h 2378"/>
              <a:gd name="T20" fmla="*/ 533385368 w 1979"/>
              <a:gd name="T21" fmla="*/ 65369576 h 2378"/>
              <a:gd name="T22" fmla="*/ 532100442 w 1979"/>
              <a:gd name="T23" fmla="*/ 84834000 h 2378"/>
              <a:gd name="T24" fmla="*/ 517534228 w 1979"/>
              <a:gd name="T25" fmla="*/ 109071939 h 2378"/>
              <a:gd name="T26" fmla="*/ 490543564 w 1979"/>
              <a:gd name="T27" fmla="*/ 127801697 h 2378"/>
              <a:gd name="T28" fmla="*/ 455412631 w 1979"/>
              <a:gd name="T29" fmla="*/ 137717273 h 2378"/>
              <a:gd name="T30" fmla="*/ 425851459 w 1979"/>
              <a:gd name="T31" fmla="*/ 138819273 h 2378"/>
              <a:gd name="T32" fmla="*/ 388578762 w 1979"/>
              <a:gd name="T33" fmla="*/ 131107091 h 2378"/>
              <a:gd name="T34" fmla="*/ 359874426 w 1979"/>
              <a:gd name="T35" fmla="*/ 114580727 h 2378"/>
              <a:gd name="T36" fmla="*/ 341880868 w 1979"/>
              <a:gd name="T37" fmla="*/ 91444182 h 2378"/>
              <a:gd name="T38" fmla="*/ 337596688 w 1979"/>
              <a:gd name="T39" fmla="*/ 71245697 h 2378"/>
              <a:gd name="T40" fmla="*/ 342737704 w 1979"/>
              <a:gd name="T41" fmla="*/ 49945212 h 2378"/>
              <a:gd name="T42" fmla="*/ 354733409 w 1979"/>
              <a:gd name="T43" fmla="*/ 34888182 h 2378"/>
              <a:gd name="T44" fmla="*/ 371870131 w 1979"/>
              <a:gd name="T45" fmla="*/ 23871212 h 2378"/>
              <a:gd name="T46" fmla="*/ 388150671 w 1979"/>
              <a:gd name="T47" fmla="*/ 12118970 h 2378"/>
              <a:gd name="T48" fmla="*/ 386865090 w 1979"/>
              <a:gd name="T49" fmla="*/ 0 h 2378"/>
              <a:gd name="T50" fmla="*/ 366729115 w 1979"/>
              <a:gd name="T51" fmla="*/ 727881939 h 2378"/>
              <a:gd name="T52" fmla="*/ 383009655 w 1979"/>
              <a:gd name="T53" fmla="*/ 731187333 h 2378"/>
              <a:gd name="T54" fmla="*/ 389435598 w 1979"/>
              <a:gd name="T55" fmla="*/ 739266242 h 2378"/>
              <a:gd name="T56" fmla="*/ 385580163 w 1979"/>
              <a:gd name="T57" fmla="*/ 748815090 h 2378"/>
              <a:gd name="T58" fmla="*/ 371870131 w 1979"/>
              <a:gd name="T59" fmla="*/ 757995999 h 2378"/>
              <a:gd name="T60" fmla="*/ 354733409 w 1979"/>
              <a:gd name="T61" fmla="*/ 769380908 h 2378"/>
              <a:gd name="T62" fmla="*/ 342737704 w 1979"/>
              <a:gd name="T63" fmla="*/ 783703272 h 2378"/>
              <a:gd name="T64" fmla="*/ 337596688 w 1979"/>
              <a:gd name="T65" fmla="*/ 805371090 h 2378"/>
              <a:gd name="T66" fmla="*/ 341880868 w 1979"/>
              <a:gd name="T67" fmla="*/ 825569575 h 2378"/>
              <a:gd name="T68" fmla="*/ 359874426 w 1979"/>
              <a:gd name="T69" fmla="*/ 848706120 h 2378"/>
              <a:gd name="T70" fmla="*/ 388578762 w 1979"/>
              <a:gd name="T71" fmla="*/ 865231878 h 2378"/>
              <a:gd name="T72" fmla="*/ 425851459 w 1979"/>
              <a:gd name="T73" fmla="*/ 872576726 h 2378"/>
              <a:gd name="T74" fmla="*/ 455412631 w 1979"/>
              <a:gd name="T75" fmla="*/ 871842666 h 2378"/>
              <a:gd name="T76" fmla="*/ 490543564 w 1979"/>
              <a:gd name="T77" fmla="*/ 861926484 h 2378"/>
              <a:gd name="T78" fmla="*/ 516677392 w 1979"/>
              <a:gd name="T79" fmla="*/ 843197333 h 2378"/>
              <a:gd name="T80" fmla="*/ 532100442 w 1979"/>
              <a:gd name="T81" fmla="*/ 818958787 h 2378"/>
              <a:gd name="T82" fmla="*/ 533385368 w 1979"/>
              <a:gd name="T83" fmla="*/ 799862302 h 2378"/>
              <a:gd name="T84" fmla="*/ 525673844 w 1979"/>
              <a:gd name="T85" fmla="*/ 780031151 h 2378"/>
              <a:gd name="T86" fmla="*/ 510250794 w 1979"/>
              <a:gd name="T87" fmla="*/ 764239454 h 2378"/>
              <a:gd name="T88" fmla="*/ 494827745 w 1979"/>
              <a:gd name="T89" fmla="*/ 755792605 h 2378"/>
              <a:gd name="T90" fmla="*/ 483260130 w 1979"/>
              <a:gd name="T91" fmla="*/ 746611696 h 2378"/>
              <a:gd name="T92" fmla="*/ 482832040 w 1979"/>
              <a:gd name="T93" fmla="*/ 736696121 h 2378"/>
              <a:gd name="T94" fmla="*/ 490971655 w 1979"/>
              <a:gd name="T95" fmla="*/ 730085333 h 2378"/>
              <a:gd name="T96" fmla="*/ 847847482 w 1979"/>
              <a:gd name="T97" fmla="*/ 727881939 h 2378"/>
              <a:gd name="T98" fmla="*/ 841420884 w 1979"/>
              <a:gd name="T99" fmla="*/ 414987878 h 2378"/>
              <a:gd name="T100" fmla="*/ 824712908 w 1979"/>
              <a:gd name="T101" fmla="*/ 419762606 h 2378"/>
              <a:gd name="T102" fmla="*/ 814430875 w 1979"/>
              <a:gd name="T103" fmla="*/ 434084969 h 2378"/>
              <a:gd name="T104" fmla="*/ 796436663 w 1979"/>
              <a:gd name="T105" fmla="*/ 449509333 h 2378"/>
              <a:gd name="T106" fmla="*/ 775443852 w 1979"/>
              <a:gd name="T107" fmla="*/ 457588848 h 2378"/>
              <a:gd name="T108" fmla="*/ 753594859 w 1979"/>
              <a:gd name="T109" fmla="*/ 458323515 h 2378"/>
              <a:gd name="T110" fmla="*/ 724033687 w 1979"/>
              <a:gd name="T111" fmla="*/ 448774666 h 2378"/>
              <a:gd name="T112" fmla="*/ 701327204 w 1979"/>
              <a:gd name="T113" fmla="*/ 428208848 h 2378"/>
              <a:gd name="T114" fmla="*/ 686332245 w 1979"/>
              <a:gd name="T115" fmla="*/ 399564121 h 2378"/>
              <a:gd name="T116" fmla="*/ 683333646 w 1979"/>
              <a:gd name="T117" fmla="*/ 374958242 h 2378"/>
              <a:gd name="T118" fmla="*/ 689759589 w 1979"/>
              <a:gd name="T119" fmla="*/ 341906121 h 2378"/>
              <a:gd name="T120" fmla="*/ 706468220 w 1979"/>
              <a:gd name="T121" fmla="*/ 315097454 h 2378"/>
              <a:gd name="T122" fmla="*/ 731316466 w 1979"/>
              <a:gd name="T123" fmla="*/ 296735030 h 2378"/>
              <a:gd name="T124" fmla="*/ 762163220 w 1979"/>
              <a:gd name="T125" fmla="*/ 290124242 h 2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4462489" y="1728612"/>
            <a:ext cx="981271" cy="1295715"/>
          </a:xfrm>
          <a:custGeom>
            <a:avLst/>
            <a:gdLst>
              <a:gd name="T0" fmla="*/ 769709449 w 1976"/>
              <a:gd name="T1" fmla="*/ 290660748 h 2375"/>
              <a:gd name="T2" fmla="*/ 790697228 w 1976"/>
              <a:gd name="T3" fmla="*/ 298377808 h 2375"/>
              <a:gd name="T4" fmla="*/ 807830415 w 1976"/>
              <a:gd name="T5" fmla="*/ 314178107 h 2375"/>
              <a:gd name="T6" fmla="*/ 816397336 w 1976"/>
              <a:gd name="T7" fmla="*/ 325569696 h 2375"/>
              <a:gd name="T8" fmla="*/ 827961763 w 1976"/>
              <a:gd name="T9" fmla="*/ 333286150 h 2375"/>
              <a:gd name="T10" fmla="*/ 838670415 w 1976"/>
              <a:gd name="T11" fmla="*/ 331816580 h 2375"/>
              <a:gd name="T12" fmla="*/ 845094951 w 1976"/>
              <a:gd name="T13" fmla="*/ 322262558 h 2375"/>
              <a:gd name="T14" fmla="*/ 0 w 1976"/>
              <a:gd name="T15" fmla="*/ 0 h 2375"/>
              <a:gd name="T16" fmla="*/ 366650345 w 1976"/>
              <a:gd name="T17" fmla="*/ 727938351 h 2375"/>
              <a:gd name="T18" fmla="*/ 379500726 w 1976"/>
              <a:gd name="T19" fmla="*/ 729407920 h 2375"/>
              <a:gd name="T20" fmla="*/ 388495208 w 1976"/>
              <a:gd name="T21" fmla="*/ 736757587 h 2375"/>
              <a:gd name="T22" fmla="*/ 387210563 w 1976"/>
              <a:gd name="T23" fmla="*/ 745944217 h 2375"/>
              <a:gd name="T24" fmla="*/ 376501911 w 1976"/>
              <a:gd name="T25" fmla="*/ 755865630 h 2375"/>
              <a:gd name="T26" fmla="*/ 361082239 w 1976"/>
              <a:gd name="T27" fmla="*/ 763949476 h 2375"/>
              <a:gd name="T28" fmla="*/ 345662566 w 1976"/>
              <a:gd name="T29" fmla="*/ 779382989 h 2375"/>
              <a:gd name="T30" fmla="*/ 337952730 w 1976"/>
              <a:gd name="T31" fmla="*/ 799225816 h 2375"/>
              <a:gd name="T32" fmla="*/ 339237375 w 1976"/>
              <a:gd name="T33" fmla="*/ 819068644 h 2375"/>
              <a:gd name="T34" fmla="*/ 354228833 w 1976"/>
              <a:gd name="T35" fmla="*/ 843320787 h 2375"/>
              <a:gd name="T36" fmla="*/ 380785372 w 1976"/>
              <a:gd name="T37" fmla="*/ 861326653 h 2375"/>
              <a:gd name="T38" fmla="*/ 416337047 w 1976"/>
              <a:gd name="T39" fmla="*/ 871615459 h 2375"/>
              <a:gd name="T40" fmla="*/ 445463531 w 1976"/>
              <a:gd name="T41" fmla="*/ 872350244 h 2375"/>
              <a:gd name="T42" fmla="*/ 482728067 w 1976"/>
              <a:gd name="T43" fmla="*/ 864633791 h 2375"/>
              <a:gd name="T44" fmla="*/ 511426336 w 1976"/>
              <a:gd name="T45" fmla="*/ 848098101 h 2375"/>
              <a:gd name="T46" fmla="*/ 529415954 w 1976"/>
              <a:gd name="T47" fmla="*/ 824947529 h 2375"/>
              <a:gd name="T48" fmla="*/ 534127629 w 1976"/>
              <a:gd name="T49" fmla="*/ 805104701 h 2375"/>
              <a:gd name="T50" fmla="*/ 528987739 w 1976"/>
              <a:gd name="T51" fmla="*/ 783792304 h 2375"/>
              <a:gd name="T52" fmla="*/ 516566227 w 1976"/>
              <a:gd name="T53" fmla="*/ 769094182 h 2375"/>
              <a:gd name="T54" fmla="*/ 499433039 w 1976"/>
              <a:gd name="T55" fmla="*/ 757335200 h 2375"/>
              <a:gd name="T56" fmla="*/ 485726227 w 1976"/>
              <a:gd name="T57" fmla="*/ 748515963 h 2375"/>
              <a:gd name="T58" fmla="*/ 481871637 w 1976"/>
              <a:gd name="T59" fmla="*/ 738961942 h 2375"/>
              <a:gd name="T60" fmla="*/ 488296173 w 1976"/>
              <a:gd name="T61" fmla="*/ 731245489 h 2375"/>
              <a:gd name="T62" fmla="*/ 504572930 w 1976"/>
              <a:gd name="T63" fmla="*/ 727938351 h 2375"/>
              <a:gd name="T64" fmla="*/ 846380251 w 1976"/>
              <a:gd name="T65" fmla="*/ 432132896 h 2375"/>
              <a:gd name="T66" fmla="*/ 844666736 w 1976"/>
              <a:gd name="T67" fmla="*/ 421476697 h 2375"/>
              <a:gd name="T68" fmla="*/ 836100469 w 1976"/>
              <a:gd name="T69" fmla="*/ 413760244 h 2375"/>
              <a:gd name="T70" fmla="*/ 825391818 w 1976"/>
              <a:gd name="T71" fmla="*/ 414862421 h 2375"/>
              <a:gd name="T72" fmla="*/ 813827391 w 1976"/>
              <a:gd name="T73" fmla="*/ 424416443 h 2375"/>
              <a:gd name="T74" fmla="*/ 803975824 w 1976"/>
              <a:gd name="T75" fmla="*/ 437277602 h 2375"/>
              <a:gd name="T76" fmla="*/ 785985552 w 1976"/>
              <a:gd name="T77" fmla="*/ 450873547 h 2375"/>
              <a:gd name="T78" fmla="*/ 763284258 w 1976"/>
              <a:gd name="T79" fmla="*/ 457487823 h 2375"/>
              <a:gd name="T80" fmla="*/ 740154095 w 1976"/>
              <a:gd name="T81" fmla="*/ 456017647 h 2375"/>
              <a:gd name="T82" fmla="*/ 711884696 w 1976"/>
              <a:gd name="T83" fmla="*/ 443157093 h 2375"/>
              <a:gd name="T84" fmla="*/ 690896263 w 1976"/>
              <a:gd name="T85" fmla="*/ 420741913 h 2375"/>
              <a:gd name="T86" fmla="*/ 678474751 w 1976"/>
              <a:gd name="T87" fmla="*/ 390610278 h 2375"/>
              <a:gd name="T88" fmla="*/ 677190106 w 1976"/>
              <a:gd name="T89" fmla="*/ 364887960 h 2375"/>
              <a:gd name="T90" fmla="*/ 687041672 w 1976"/>
              <a:gd name="T91" fmla="*/ 333286150 h 2375"/>
              <a:gd name="T92" fmla="*/ 706316590 w 1976"/>
              <a:gd name="T93" fmla="*/ 308299222 h 2375"/>
              <a:gd name="T94" fmla="*/ 732444259 w 1976"/>
              <a:gd name="T95" fmla="*/ 292865709 h 2375"/>
              <a:gd name="T96" fmla="*/ 756002637 w 1976"/>
              <a:gd name="T97" fmla="*/ 288823786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462489" y="3890041"/>
            <a:ext cx="1179933" cy="1078571"/>
          </a:xfrm>
          <a:custGeom>
            <a:avLst/>
            <a:gdLst>
              <a:gd name="T0" fmla="*/ 338815777 w 2377"/>
              <a:gd name="T1" fmla="*/ 65846910 h 1976"/>
              <a:gd name="T2" fmla="*/ 348239289 w 2377"/>
              <a:gd name="T3" fmla="*/ 48189956 h 1976"/>
              <a:gd name="T4" fmla="*/ 366229571 w 2377"/>
              <a:gd name="T5" fmla="*/ 32739667 h 1976"/>
              <a:gd name="T6" fmla="*/ 379508097 w 2377"/>
              <a:gd name="T7" fmla="*/ 25750280 h 1976"/>
              <a:gd name="T8" fmla="*/ 388503566 w 2377"/>
              <a:gd name="T9" fmla="*/ 15817864 h 1976"/>
              <a:gd name="T10" fmla="*/ 387218125 w 2377"/>
              <a:gd name="T11" fmla="*/ 6989388 h 1976"/>
              <a:gd name="T12" fmla="*/ 375653084 w 2377"/>
              <a:gd name="T13" fmla="*/ 1103332 h 1976"/>
              <a:gd name="T14" fmla="*/ 0 w 2377"/>
              <a:gd name="T15" fmla="*/ 726892066 h 1976"/>
              <a:gd name="T16" fmla="*/ 848110862 w 2377"/>
              <a:gd name="T17" fmla="*/ 412371443 h 1976"/>
              <a:gd name="T18" fmla="*/ 850681089 w 2377"/>
              <a:gd name="T19" fmla="*/ 400967514 h 1976"/>
              <a:gd name="T20" fmla="*/ 858391117 w 2377"/>
              <a:gd name="T21" fmla="*/ 393242976 h 1976"/>
              <a:gd name="T22" fmla="*/ 869956158 w 2377"/>
              <a:gd name="T23" fmla="*/ 394346308 h 1976"/>
              <a:gd name="T24" fmla="*/ 881093155 w 2377"/>
              <a:gd name="T25" fmla="*/ 404278723 h 1976"/>
              <a:gd name="T26" fmla="*/ 890516667 w 2377"/>
              <a:gd name="T27" fmla="*/ 417153560 h 1976"/>
              <a:gd name="T28" fmla="*/ 908506949 w 2377"/>
              <a:gd name="T29" fmla="*/ 430396578 h 1976"/>
              <a:gd name="T30" fmla="*/ 931637031 w 2377"/>
              <a:gd name="T31" fmla="*/ 437018391 h 1976"/>
              <a:gd name="T32" fmla="*/ 954767113 w 2377"/>
              <a:gd name="T33" fmla="*/ 435546877 h 1976"/>
              <a:gd name="T34" fmla="*/ 982609606 w 2377"/>
              <a:gd name="T35" fmla="*/ 422671434 h 1976"/>
              <a:gd name="T36" fmla="*/ 1004454901 w 2377"/>
              <a:gd name="T37" fmla="*/ 400232363 h 1976"/>
              <a:gd name="T38" fmla="*/ 1016019942 w 2377"/>
              <a:gd name="T39" fmla="*/ 370067542 h 1976"/>
              <a:gd name="T40" fmla="*/ 1017304729 w 2377"/>
              <a:gd name="T41" fmla="*/ 344317262 h 1976"/>
              <a:gd name="T42" fmla="*/ 1008309915 w 2377"/>
              <a:gd name="T43" fmla="*/ 312681534 h 1976"/>
              <a:gd name="T44" fmla="*/ 989034192 w 2377"/>
              <a:gd name="T45" fmla="*/ 288034586 h 1976"/>
              <a:gd name="T46" fmla="*/ 962477140 w 2377"/>
              <a:gd name="T47" fmla="*/ 272216722 h 1976"/>
              <a:gd name="T48" fmla="*/ 938490316 w 2377"/>
              <a:gd name="T49" fmla="*/ 268170362 h 1976"/>
              <a:gd name="T50" fmla="*/ 913646749 w 2377"/>
              <a:gd name="T51" fmla="*/ 273320054 h 1976"/>
              <a:gd name="T52" fmla="*/ 896513209 w 2377"/>
              <a:gd name="T53" fmla="*/ 283252470 h 1976"/>
              <a:gd name="T54" fmla="*/ 883663382 w 2377"/>
              <a:gd name="T55" fmla="*/ 297967002 h 1976"/>
              <a:gd name="T56" fmla="*/ 872526385 w 2377"/>
              <a:gd name="T57" fmla="*/ 310106081 h 1976"/>
              <a:gd name="T58" fmla="*/ 860961344 w 2377"/>
              <a:gd name="T59" fmla="*/ 313417291 h 1976"/>
              <a:gd name="T60" fmla="*/ 851965876 w 2377"/>
              <a:gd name="T61" fmla="*/ 307899417 h 1976"/>
              <a:gd name="T62" fmla="*/ 848110862 w 2377"/>
              <a:gd name="T63" fmla="*/ 293552460 h 1976"/>
              <a:gd name="T64" fmla="*/ 504583329 w 2377"/>
              <a:gd name="T65" fmla="*/ 0 h 1976"/>
              <a:gd name="T66" fmla="*/ 490876104 w 2377"/>
              <a:gd name="T67" fmla="*/ 2207271 h 1976"/>
              <a:gd name="T68" fmla="*/ 482738033 w 2377"/>
              <a:gd name="T69" fmla="*/ 9196658 h 1976"/>
              <a:gd name="T70" fmla="*/ 483166077 w 2377"/>
              <a:gd name="T71" fmla="*/ 18760892 h 1976"/>
              <a:gd name="T72" fmla="*/ 494731118 w 2377"/>
              <a:gd name="T73" fmla="*/ 27957550 h 1976"/>
              <a:gd name="T74" fmla="*/ 510151827 w 2377"/>
              <a:gd name="T75" fmla="*/ 36050270 h 1976"/>
              <a:gd name="T76" fmla="*/ 525571882 w 2377"/>
              <a:gd name="T77" fmla="*/ 52236316 h 1976"/>
              <a:gd name="T78" fmla="*/ 533281909 w 2377"/>
              <a:gd name="T79" fmla="*/ 72100540 h 1976"/>
              <a:gd name="T80" fmla="*/ 531997123 w 2377"/>
              <a:gd name="T81" fmla="*/ 91229614 h 1976"/>
              <a:gd name="T82" fmla="*/ 516576414 w 2377"/>
              <a:gd name="T83" fmla="*/ 115508380 h 1976"/>
              <a:gd name="T84" fmla="*/ 490448060 w 2377"/>
              <a:gd name="T85" fmla="*/ 134269272 h 1976"/>
              <a:gd name="T86" fmla="*/ 455324239 w 2377"/>
              <a:gd name="T87" fmla="*/ 143833506 h 1976"/>
              <a:gd name="T88" fmla="*/ 425768916 w 2377"/>
              <a:gd name="T89" fmla="*/ 144936838 h 1976"/>
              <a:gd name="T90" fmla="*/ 388503566 w 2377"/>
              <a:gd name="T91" fmla="*/ 137579875 h 1976"/>
              <a:gd name="T92" fmla="*/ 359804330 w 2377"/>
              <a:gd name="T93" fmla="*/ 121026254 h 1976"/>
              <a:gd name="T94" fmla="*/ 341814703 w 2377"/>
              <a:gd name="T95" fmla="*/ 97850820 h 1976"/>
              <a:gd name="T96" fmla="*/ 337530991 w 2377"/>
              <a:gd name="T97" fmla="*/ 77986596 h 1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rIns="324000" anchor="ctr"/>
          <a:lstStyle/>
          <a:p>
            <a:endParaRPr lang="it-IT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5457004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6991 h 2374"/>
              <a:gd name="T4" fmla="*/ 879025785 w 2376"/>
              <a:gd name="T5" fmla="*/ 447072698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244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7924 h 2374"/>
              <a:gd name="T42" fmla="*/ 356142502 w 2376"/>
              <a:gd name="T43" fmla="*/ 119659754 h 2374"/>
              <a:gd name="T44" fmla="*/ 365547929 w 2376"/>
              <a:gd name="T45" fmla="*/ 131772405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207 h 2374"/>
              <a:gd name="T52" fmla="*/ 30783004 w 2376"/>
              <a:gd name="T53" fmla="*/ 443401886 h 2374"/>
              <a:gd name="T54" fmla="*/ 47456886 w 2376"/>
              <a:gd name="T55" fmla="*/ 425783320 h 2374"/>
              <a:gd name="T56" fmla="*/ 72254797 w 2376"/>
              <a:gd name="T57" fmla="*/ 415505773 h 2374"/>
              <a:gd name="T58" fmla="*/ 101755094 w 2376"/>
              <a:gd name="T59" fmla="*/ 415872915 h 2374"/>
              <a:gd name="T60" fmla="*/ 136385565 w 2376"/>
              <a:gd name="T61" fmla="*/ 433491481 h 2374"/>
              <a:gd name="T62" fmla="*/ 158618062 w 2376"/>
              <a:gd name="T63" fmla="*/ 465425548 h 2374"/>
              <a:gd name="T64" fmla="*/ 165030942 w 2376"/>
              <a:gd name="T65" fmla="*/ 498460434 h 2374"/>
              <a:gd name="T66" fmla="*/ 155625515 w 2376"/>
              <a:gd name="T67" fmla="*/ 538469198 h 2374"/>
              <a:gd name="T68" fmla="*/ 129972684 w 2376"/>
              <a:gd name="T69" fmla="*/ 567833878 h 2374"/>
              <a:gd name="T70" fmla="*/ 94059506 w 2376"/>
              <a:gd name="T71" fmla="*/ 582148773 h 2374"/>
              <a:gd name="T72" fmla="*/ 66696836 w 2376"/>
              <a:gd name="T73" fmla="*/ 579579387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198 h 2374"/>
              <a:gd name="T80" fmla="*/ 846105154 w 2376"/>
              <a:gd name="T81" fmla="*/ 557556331 h 2374"/>
              <a:gd name="T82" fmla="*/ 849953275 w 2376"/>
              <a:gd name="T83" fmla="*/ 543975113 h 2374"/>
              <a:gd name="T84" fmla="*/ 862351903 w 2376"/>
              <a:gd name="T85" fmla="*/ 538469198 h 2374"/>
              <a:gd name="T86" fmla="*/ 876460372 w 2376"/>
              <a:gd name="T87" fmla="*/ 546177358 h 2374"/>
              <a:gd name="T88" fmla="*/ 888431867 w 2376"/>
              <a:gd name="T89" fmla="*/ 562327963 h 2374"/>
              <a:gd name="T90" fmla="*/ 911519284 w 2376"/>
              <a:gd name="T91" fmla="*/ 577744283 h 2374"/>
              <a:gd name="T92" fmla="*/ 936316540 w 2376"/>
              <a:gd name="T93" fmla="*/ 582883057 h 2374"/>
              <a:gd name="T94" fmla="*/ 973940212 w 2376"/>
              <a:gd name="T95" fmla="*/ 572238368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7396 h 2374"/>
              <a:gd name="T104" fmla="*/ 960258877 w 2376"/>
              <a:gd name="T105" fmla="*/ 418075160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5254730" y="1728612"/>
            <a:ext cx="1178729" cy="1294286"/>
          </a:xfrm>
          <a:custGeom>
            <a:avLst/>
            <a:gdLst>
              <a:gd name="T0" fmla="*/ 949997705 w 2377"/>
              <a:gd name="T1" fmla="*/ 292301035 h 2371"/>
              <a:gd name="T2" fmla="*/ 972657609 w 2377"/>
              <a:gd name="T3" fmla="*/ 304066864 h 2371"/>
              <a:gd name="T4" fmla="*/ 989331669 w 2377"/>
              <a:gd name="T5" fmla="*/ 324288853 h 2371"/>
              <a:gd name="T6" fmla="*/ 1009853538 w 2377"/>
              <a:gd name="T7" fmla="*/ 333480832 h 2371"/>
              <a:gd name="T8" fmla="*/ 168879284 w 2377"/>
              <a:gd name="T9" fmla="*/ 314361662 h 2371"/>
              <a:gd name="T10" fmla="*/ 165031474 w 2377"/>
              <a:gd name="T11" fmla="*/ 327965523 h 2371"/>
              <a:gd name="T12" fmla="*/ 153059784 w 2377"/>
              <a:gd name="T13" fmla="*/ 333480832 h 2371"/>
              <a:gd name="T14" fmla="*/ 138951367 w 2377"/>
              <a:gd name="T15" fmla="*/ 325759278 h 2371"/>
              <a:gd name="T16" fmla="*/ 126552071 w 2377"/>
              <a:gd name="T17" fmla="*/ 309581566 h 2371"/>
              <a:gd name="T18" fmla="*/ 103465213 w 2377"/>
              <a:gd name="T19" fmla="*/ 294139673 h 2371"/>
              <a:gd name="T20" fmla="*/ 78667927 w 2377"/>
              <a:gd name="T21" fmla="*/ 288991971 h 2371"/>
              <a:gd name="T22" fmla="*/ 41043738 w 2377"/>
              <a:gd name="T23" fmla="*/ 299654375 h 2371"/>
              <a:gd name="T24" fmla="*/ 13681464 w 2377"/>
              <a:gd name="T25" fmla="*/ 326495098 h 2371"/>
              <a:gd name="T26" fmla="*/ 0 w 2377"/>
              <a:gd name="T27" fmla="*/ 365100437 h 2371"/>
              <a:gd name="T28" fmla="*/ 3420203 w 2377"/>
              <a:gd name="T29" fmla="*/ 398559287 h 2371"/>
              <a:gd name="T30" fmla="*/ 23087511 w 2377"/>
              <a:gd name="T31" fmla="*/ 433120350 h 2371"/>
              <a:gd name="T32" fmla="*/ 55152809 w 2377"/>
              <a:gd name="T33" fmla="*/ 454078158 h 2371"/>
              <a:gd name="T34" fmla="*/ 85935940 w 2377"/>
              <a:gd name="T35" fmla="*/ 457754828 h 2371"/>
              <a:gd name="T36" fmla="*/ 113298867 w 2377"/>
              <a:gd name="T37" fmla="*/ 448562850 h 2371"/>
              <a:gd name="T38" fmla="*/ 133820737 w 2377"/>
              <a:gd name="T39" fmla="*/ 427973255 h 2371"/>
              <a:gd name="T40" fmla="*/ 144508951 w 2377"/>
              <a:gd name="T41" fmla="*/ 416575031 h 2371"/>
              <a:gd name="T42" fmla="*/ 158618022 w 2377"/>
              <a:gd name="T43" fmla="*/ 414001180 h 2371"/>
              <a:gd name="T44" fmla="*/ 167596462 w 2377"/>
              <a:gd name="T45" fmla="*/ 424664191 h 2371"/>
              <a:gd name="T46" fmla="*/ 536992720 w 2377"/>
              <a:gd name="T47" fmla="*/ 726524810 h 2371"/>
              <a:gd name="T48" fmla="*/ 554949601 w 2377"/>
              <a:gd name="T49" fmla="*/ 731671906 h 2371"/>
              <a:gd name="T50" fmla="*/ 557942196 w 2377"/>
              <a:gd name="T51" fmla="*/ 742702523 h 2371"/>
              <a:gd name="T52" fmla="*/ 545115947 w 2377"/>
              <a:gd name="T53" fmla="*/ 754467746 h 2371"/>
              <a:gd name="T54" fmla="*/ 523738863 w 2377"/>
              <a:gd name="T55" fmla="*/ 767704001 h 2371"/>
              <a:gd name="T56" fmla="*/ 510057400 w 2377"/>
              <a:gd name="T57" fmla="*/ 787190777 h 2371"/>
              <a:gd name="T58" fmla="*/ 507064804 w 2377"/>
              <a:gd name="T59" fmla="*/ 811089436 h 2371"/>
              <a:gd name="T60" fmla="*/ 523738863 w 2377"/>
              <a:gd name="T61" fmla="*/ 841974435 h 2371"/>
              <a:gd name="T62" fmla="*/ 557942196 w 2377"/>
              <a:gd name="T63" fmla="*/ 863299243 h 2371"/>
              <a:gd name="T64" fmla="*/ 604544172 w 2377"/>
              <a:gd name="T65" fmla="*/ 871756009 h 2371"/>
              <a:gd name="T66" fmla="*/ 643022922 w 2377"/>
              <a:gd name="T67" fmla="*/ 866608306 h 2371"/>
              <a:gd name="T68" fmla="*/ 680218850 w 2377"/>
              <a:gd name="T69" fmla="*/ 847121530 h 2371"/>
              <a:gd name="T70" fmla="*/ 700741373 w 2377"/>
              <a:gd name="T71" fmla="*/ 817708170 h 2371"/>
              <a:gd name="T72" fmla="*/ 701168327 w 2377"/>
              <a:gd name="T73" fmla="*/ 792706085 h 2371"/>
              <a:gd name="T74" fmla="*/ 689197291 w 2377"/>
              <a:gd name="T75" fmla="*/ 771013064 h 2371"/>
              <a:gd name="T76" fmla="*/ 668675422 w 2377"/>
              <a:gd name="T77" fmla="*/ 756306384 h 2371"/>
              <a:gd name="T78" fmla="*/ 652428969 w 2377"/>
              <a:gd name="T79" fmla="*/ 744908161 h 2371"/>
              <a:gd name="T80" fmla="*/ 652428969 w 2377"/>
              <a:gd name="T81" fmla="*/ 733142938 h 2371"/>
              <a:gd name="T82" fmla="*/ 668675422 w 2377"/>
              <a:gd name="T83" fmla="*/ 726524810 h 2371"/>
              <a:gd name="T84" fmla="*/ 1013274394 w 2377"/>
              <a:gd name="T85" fmla="*/ 415472212 h 2371"/>
              <a:gd name="T86" fmla="*/ 993179478 w 2377"/>
              <a:gd name="T87" fmla="*/ 418781276 h 2371"/>
              <a:gd name="T88" fmla="*/ 978643454 w 2377"/>
              <a:gd name="T89" fmla="*/ 437900446 h 2371"/>
              <a:gd name="T90" fmla="*/ 955555943 w 2377"/>
              <a:gd name="T91" fmla="*/ 453342339 h 2371"/>
              <a:gd name="T92" fmla="*/ 930758657 w 2377"/>
              <a:gd name="T93" fmla="*/ 457754828 h 2371"/>
              <a:gd name="T94" fmla="*/ 893135121 w 2377"/>
              <a:gd name="T95" fmla="*/ 447827637 h 2371"/>
              <a:gd name="T96" fmla="*/ 865344586 w 2377"/>
              <a:gd name="T97" fmla="*/ 420986914 h 2371"/>
              <a:gd name="T98" fmla="*/ 852090730 w 2377"/>
              <a:gd name="T99" fmla="*/ 382381575 h 2371"/>
              <a:gd name="T100" fmla="*/ 855083979 w 2377"/>
              <a:gd name="T101" fmla="*/ 348555118 h 2371"/>
              <a:gd name="T102" fmla="*/ 875178241 w 2377"/>
              <a:gd name="T103" fmla="*/ 314361662 h 2371"/>
              <a:gd name="T104" fmla="*/ 906816585 w 2377"/>
              <a:gd name="T105" fmla="*/ 29303624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5255934" y="2805755"/>
            <a:ext cx="1376188" cy="1078572"/>
          </a:xfrm>
          <a:custGeom>
            <a:avLst/>
            <a:gdLst>
              <a:gd name="T0" fmla="*/ 1082173459 w 2773"/>
              <a:gd name="T1" fmla="*/ 273044297 h 1976"/>
              <a:gd name="T2" fmla="*/ 1055214887 w 2773"/>
              <a:gd name="T3" fmla="*/ 293256097 h 1976"/>
              <a:gd name="T4" fmla="*/ 1035959325 w 2773"/>
              <a:gd name="T5" fmla="*/ 311997595 h 1976"/>
              <a:gd name="T6" fmla="*/ 1019271433 w 2773"/>
              <a:gd name="T7" fmla="*/ 305383056 h 1976"/>
              <a:gd name="T8" fmla="*/ 1016275817 w 2773"/>
              <a:gd name="T9" fmla="*/ 0 h 1976"/>
              <a:gd name="T10" fmla="*/ 657262675 w 2773"/>
              <a:gd name="T11" fmla="*/ 3307573 h 1976"/>
              <a:gd name="T12" fmla="*/ 651700044 w 2773"/>
              <a:gd name="T13" fmla="*/ 15802107 h 1976"/>
              <a:gd name="T14" fmla="*/ 668388591 w 2773"/>
              <a:gd name="T15" fmla="*/ 30133912 h 1976"/>
              <a:gd name="T16" fmla="*/ 691923603 w 2773"/>
              <a:gd name="T17" fmla="*/ 47773290 h 1976"/>
              <a:gd name="T18" fmla="*/ 703048864 w 2773"/>
              <a:gd name="T19" fmla="*/ 77172657 h 1976"/>
              <a:gd name="T20" fmla="*/ 690639768 w 2773"/>
              <a:gd name="T21" fmla="*/ 109878991 h 1976"/>
              <a:gd name="T22" fmla="*/ 650844154 w 2773"/>
              <a:gd name="T23" fmla="*/ 137073512 h 1976"/>
              <a:gd name="T24" fmla="*/ 604202729 w 2773"/>
              <a:gd name="T25" fmla="*/ 145525322 h 1976"/>
              <a:gd name="T26" fmla="*/ 549431003 w 2773"/>
              <a:gd name="T27" fmla="*/ 133398364 h 1976"/>
              <a:gd name="T28" fmla="*/ 514342784 w 2773"/>
              <a:gd name="T29" fmla="*/ 103632027 h 1976"/>
              <a:gd name="T30" fmla="*/ 506640428 w 2773"/>
              <a:gd name="T31" fmla="*/ 71292662 h 1976"/>
              <a:gd name="T32" fmla="*/ 520761305 w 2773"/>
              <a:gd name="T33" fmla="*/ 44466323 h 1976"/>
              <a:gd name="T34" fmla="*/ 545579498 w 2773"/>
              <a:gd name="T35" fmla="*/ 27929065 h 1976"/>
              <a:gd name="T36" fmla="*/ 558416539 w 2773"/>
              <a:gd name="T37" fmla="*/ 13597261 h 1976"/>
              <a:gd name="T38" fmla="*/ 548575113 w 2773"/>
              <a:gd name="T39" fmla="*/ 2204846 h 1976"/>
              <a:gd name="T40" fmla="*/ 168594628 w 2773"/>
              <a:gd name="T41" fmla="*/ 166839848 h 1976"/>
              <a:gd name="T42" fmla="*/ 164315832 w 2773"/>
              <a:gd name="T43" fmla="*/ 329637579 h 1976"/>
              <a:gd name="T44" fmla="*/ 145915506 w 2773"/>
              <a:gd name="T45" fmla="*/ 331842426 h 1976"/>
              <a:gd name="T46" fmla="*/ 126659944 w 2773"/>
              <a:gd name="T47" fmla="*/ 309792748 h 1976"/>
              <a:gd name="T48" fmla="*/ 98418191 w 2773"/>
              <a:gd name="T49" fmla="*/ 292153371 h 1976"/>
              <a:gd name="T50" fmla="*/ 62474082 w 2773"/>
              <a:gd name="T51" fmla="*/ 291051251 h 1976"/>
              <a:gd name="T52" fmla="*/ 23107067 w 2773"/>
              <a:gd name="T53" fmla="*/ 314203048 h 1976"/>
              <a:gd name="T54" fmla="*/ 1283835 w 2773"/>
              <a:gd name="T55" fmla="*/ 356831494 h 1976"/>
              <a:gd name="T56" fmla="*/ 2995615 w 2773"/>
              <a:gd name="T57" fmla="*/ 398725395 h 1976"/>
              <a:gd name="T58" fmla="*/ 28669698 w 2773"/>
              <a:gd name="T59" fmla="*/ 438781419 h 1976"/>
              <a:gd name="T60" fmla="*/ 71032328 w 2773"/>
              <a:gd name="T61" fmla="*/ 457523523 h 1976"/>
              <a:gd name="T62" fmla="*/ 103552876 w 2773"/>
              <a:gd name="T63" fmla="*/ 453480800 h 1976"/>
              <a:gd name="T64" fmla="*/ 130939394 w 2773"/>
              <a:gd name="T65" fmla="*/ 433269000 h 1976"/>
              <a:gd name="T66" fmla="*/ 149767011 w 2773"/>
              <a:gd name="T67" fmla="*/ 414159927 h 1976"/>
              <a:gd name="T68" fmla="*/ 166027612 w 2773"/>
              <a:gd name="T69" fmla="*/ 420774466 h 1976"/>
              <a:gd name="T70" fmla="*/ 169450518 w 2773"/>
              <a:gd name="T71" fmla="*/ 726157521 h 1976"/>
              <a:gd name="T72" fmla="*/ 528891606 w 2773"/>
              <a:gd name="T73" fmla="*/ 722849949 h 1976"/>
              <a:gd name="T74" fmla="*/ 534454236 w 2773"/>
              <a:gd name="T75" fmla="*/ 710355415 h 1976"/>
              <a:gd name="T76" fmla="*/ 518193635 w 2773"/>
              <a:gd name="T77" fmla="*/ 696023610 h 1976"/>
              <a:gd name="T78" fmla="*/ 494230678 w 2773"/>
              <a:gd name="T79" fmla="*/ 678384232 h 1976"/>
              <a:gd name="T80" fmla="*/ 483533361 w 2773"/>
              <a:gd name="T81" fmla="*/ 648617289 h 1976"/>
              <a:gd name="T82" fmla="*/ 495086568 w 2773"/>
              <a:gd name="T83" fmla="*/ 616278531 h 1976"/>
              <a:gd name="T84" fmla="*/ 534454236 w 2773"/>
              <a:gd name="T85" fmla="*/ 589451585 h 1976"/>
              <a:gd name="T86" fmla="*/ 581523607 w 2773"/>
              <a:gd name="T87" fmla="*/ 580999775 h 1976"/>
              <a:gd name="T88" fmla="*/ 636295333 w 2773"/>
              <a:gd name="T89" fmla="*/ 592759158 h 1976"/>
              <a:gd name="T90" fmla="*/ 672239441 w 2773"/>
              <a:gd name="T91" fmla="*/ 622158525 h 1976"/>
              <a:gd name="T92" fmla="*/ 679085907 w 2773"/>
              <a:gd name="T93" fmla="*/ 654864859 h 1976"/>
              <a:gd name="T94" fmla="*/ 665820921 w 2773"/>
              <a:gd name="T95" fmla="*/ 681691198 h 1976"/>
              <a:gd name="T96" fmla="*/ 641002728 w 2773"/>
              <a:gd name="T97" fmla="*/ 698228456 h 1976"/>
              <a:gd name="T98" fmla="*/ 628165686 w 2773"/>
              <a:gd name="T99" fmla="*/ 712927836 h 1976"/>
              <a:gd name="T100" fmla="*/ 637151223 w 2773"/>
              <a:gd name="T101" fmla="*/ 724320251 h 1976"/>
              <a:gd name="T102" fmla="*/ 1016703762 w 2773"/>
              <a:gd name="T103" fmla="*/ 558950098 h 1976"/>
              <a:gd name="T104" fmla="*/ 1021410503 w 2773"/>
              <a:gd name="T105" fmla="*/ 396519942 h 1976"/>
              <a:gd name="T106" fmla="*/ 1040666720 w 2773"/>
              <a:gd name="T107" fmla="*/ 394682671 h 1976"/>
              <a:gd name="T108" fmla="*/ 1059066392 w 2773"/>
              <a:gd name="T109" fmla="*/ 416364773 h 1976"/>
              <a:gd name="T110" fmla="*/ 1087736090 w 2773"/>
              <a:gd name="T111" fmla="*/ 434004151 h 1976"/>
              <a:gd name="T112" fmla="*/ 1123252254 w 2773"/>
              <a:gd name="T113" fmla="*/ 435106271 h 1976"/>
              <a:gd name="T114" fmla="*/ 1163475158 w 2773"/>
              <a:gd name="T115" fmla="*/ 411954474 h 1976"/>
              <a:gd name="T116" fmla="*/ 1184442500 w 2773"/>
              <a:gd name="T117" fmla="*/ 369693603 h 1976"/>
              <a:gd name="T118" fmla="*/ 1182731375 w 2773"/>
              <a:gd name="T119" fmla="*/ 327432126 h 1976"/>
              <a:gd name="T120" fmla="*/ 1157484583 w 2773"/>
              <a:gd name="T121" fmla="*/ 287008527 h 1976"/>
              <a:gd name="T122" fmla="*/ 1115549898 w 2773"/>
              <a:gd name="T123" fmla="*/ 268633998 h 1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6438275" y="2805755"/>
            <a:ext cx="1185954" cy="1078572"/>
          </a:xfrm>
          <a:custGeom>
            <a:avLst/>
            <a:gdLst>
              <a:gd name="T0" fmla="*/ 720242 w 1896949"/>
              <a:gd name="T1" fmla="*/ 7144 h 1568450"/>
              <a:gd name="T2" fmla="*/ 730557 w 1896949"/>
              <a:gd name="T3" fmla="*/ 34131 h 1568450"/>
              <a:gd name="T4" fmla="*/ 699612 w 1896949"/>
              <a:gd name="T5" fmla="*/ 65088 h 1568450"/>
              <a:gd name="T6" fmla="*/ 650418 w 1896949"/>
              <a:gd name="T7" fmla="*/ 111125 h 1568450"/>
              <a:gd name="T8" fmla="*/ 636929 w 1896949"/>
              <a:gd name="T9" fmla="*/ 182563 h 1568450"/>
              <a:gd name="T10" fmla="*/ 677395 w 1896949"/>
              <a:gd name="T11" fmla="*/ 261144 h 1568450"/>
              <a:gd name="T12" fmla="*/ 763883 w 1896949"/>
              <a:gd name="T13" fmla="*/ 307181 h 1568450"/>
              <a:gd name="T14" fmla="*/ 871794 w 1896949"/>
              <a:gd name="T15" fmla="*/ 307181 h 1568450"/>
              <a:gd name="T16" fmla="*/ 958282 w 1896949"/>
              <a:gd name="T17" fmla="*/ 261144 h 1568450"/>
              <a:gd name="T18" fmla="*/ 998748 w 1896949"/>
              <a:gd name="T19" fmla="*/ 182563 h 1568450"/>
              <a:gd name="T20" fmla="*/ 984466 w 1896949"/>
              <a:gd name="T21" fmla="*/ 111125 h 1568450"/>
              <a:gd name="T22" fmla="*/ 936065 w 1896949"/>
              <a:gd name="T23" fmla="*/ 65088 h 1568450"/>
              <a:gd name="T24" fmla="*/ 905119 w 1896949"/>
              <a:gd name="T25" fmla="*/ 34131 h 1568450"/>
              <a:gd name="T26" fmla="*/ 915435 w 1896949"/>
              <a:gd name="T27" fmla="*/ 7144 h 1568450"/>
              <a:gd name="T28" fmla="*/ 1581151 w 1896949"/>
              <a:gd name="T29" fmla="*/ 434181 h 1568450"/>
              <a:gd name="T30" fmla="*/ 1590672 w 1896949"/>
              <a:gd name="T31" fmla="*/ 665163 h 1568450"/>
              <a:gd name="T32" fmla="*/ 1633519 w 1896949"/>
              <a:gd name="T33" fmla="*/ 662781 h 1568450"/>
              <a:gd name="T34" fmla="*/ 1678747 w 1896949"/>
              <a:gd name="T35" fmla="*/ 604838 h 1568450"/>
              <a:gd name="T36" fmla="*/ 1736670 w 1896949"/>
              <a:gd name="T37" fmla="*/ 580231 h 1568450"/>
              <a:gd name="T38" fmla="*/ 1819190 w 1896949"/>
              <a:gd name="T39" fmla="*/ 601663 h 1568450"/>
              <a:gd name="T40" fmla="*/ 1878699 w 1896949"/>
              <a:gd name="T41" fmla="*/ 674688 h 1568450"/>
              <a:gd name="T42" fmla="*/ 1895362 w 1896949"/>
              <a:gd name="T43" fmla="*/ 779463 h 1568450"/>
              <a:gd name="T44" fmla="*/ 1862037 w 1896949"/>
              <a:gd name="T45" fmla="*/ 876300 h 1568450"/>
              <a:gd name="T46" fmla="*/ 1793799 w 1896949"/>
              <a:gd name="T47" fmla="*/ 935038 h 1568450"/>
              <a:gd name="T48" fmla="*/ 1713659 w 1896949"/>
              <a:gd name="T49" fmla="*/ 937419 h 1568450"/>
              <a:gd name="T50" fmla="*/ 1660497 w 1896949"/>
              <a:gd name="T51" fmla="*/ 899319 h 1568450"/>
              <a:gd name="T52" fmla="*/ 1617650 w 1896949"/>
              <a:gd name="T53" fmla="*/ 847725 h 1568450"/>
              <a:gd name="T54" fmla="*/ 1584324 w 1896949"/>
              <a:gd name="T55" fmla="*/ 870744 h 1568450"/>
              <a:gd name="T56" fmla="*/ 902739 w 1896949"/>
              <a:gd name="T57" fmla="*/ 1568450 h 1568450"/>
              <a:gd name="T58" fmla="*/ 864653 w 1896949"/>
              <a:gd name="T59" fmla="*/ 1554163 h 1568450"/>
              <a:gd name="T60" fmla="*/ 867033 w 1896949"/>
              <a:gd name="T61" fmla="*/ 1523206 h 1568450"/>
              <a:gd name="T62" fmla="*/ 913054 w 1896949"/>
              <a:gd name="T63" fmla="*/ 1489869 h 1568450"/>
              <a:gd name="T64" fmla="*/ 951140 w 1896949"/>
              <a:gd name="T65" fmla="*/ 1436688 h 1568450"/>
              <a:gd name="T66" fmla="*/ 948760 w 1896949"/>
              <a:gd name="T67" fmla="*/ 1357313 h 1568450"/>
              <a:gd name="T68" fmla="*/ 890837 w 1896949"/>
              <a:gd name="T69" fmla="*/ 1288256 h 1568450"/>
              <a:gd name="T70" fmla="*/ 793241 w 1896949"/>
              <a:gd name="T71" fmla="*/ 1254919 h 1568450"/>
              <a:gd name="T72" fmla="*/ 687710 w 1896949"/>
              <a:gd name="T73" fmla="*/ 1273175 h 1568450"/>
              <a:gd name="T74" fmla="*/ 614712 w 1896949"/>
              <a:gd name="T75" fmla="*/ 1331119 h 1568450"/>
              <a:gd name="T76" fmla="*/ 593288 w 1896949"/>
              <a:gd name="T77" fmla="*/ 1414463 h 1568450"/>
              <a:gd name="T78" fmla="*/ 619473 w 1896949"/>
              <a:gd name="T79" fmla="*/ 1472406 h 1568450"/>
              <a:gd name="T80" fmla="*/ 671841 w 1896949"/>
              <a:gd name="T81" fmla="*/ 1512888 h 1568450"/>
              <a:gd name="T82" fmla="*/ 689297 w 1896949"/>
              <a:gd name="T83" fmla="*/ 1544638 h 1568450"/>
              <a:gd name="T84" fmla="*/ 664700 w 1896949"/>
              <a:gd name="T85" fmla="*/ 1566069 h 1568450"/>
              <a:gd name="T86" fmla="*/ 9299 w 1896949"/>
              <a:gd name="T87" fmla="*/ 935038 h 1568450"/>
              <a:gd name="T88" fmla="*/ 0 w 1896949"/>
              <a:gd name="T89" fmla="*/ 897731 h 1568450"/>
              <a:gd name="T90" fmla="*/ 21424 w 1896949"/>
              <a:gd name="T91" fmla="*/ 857250 h 1568450"/>
              <a:gd name="T92" fmla="*/ 65858 w 1896949"/>
              <a:gd name="T93" fmla="*/ 888206 h 1568450"/>
              <a:gd name="T94" fmla="*/ 112672 w 1896949"/>
              <a:gd name="T95" fmla="*/ 938213 h 1568450"/>
              <a:gd name="T96" fmla="*/ 183290 w 1896949"/>
              <a:gd name="T97" fmla="*/ 951706 h 1568450"/>
              <a:gd name="T98" fmla="*/ 261050 w 1896949"/>
              <a:gd name="T99" fmla="*/ 911225 h 1568450"/>
              <a:gd name="T100" fmla="*/ 307864 w 1896949"/>
              <a:gd name="T101" fmla="*/ 824706 h 1568450"/>
              <a:gd name="T102" fmla="*/ 307864 w 1896949"/>
              <a:gd name="T103" fmla="*/ 716756 h 1568450"/>
              <a:gd name="T104" fmla="*/ 261050 w 1896949"/>
              <a:gd name="T105" fmla="*/ 629444 h 1568450"/>
              <a:gd name="T106" fmla="*/ 183290 w 1896949"/>
              <a:gd name="T107" fmla="*/ 589756 h 1568450"/>
              <a:gd name="T108" fmla="*/ 112672 w 1896949"/>
              <a:gd name="T109" fmla="*/ 604044 h 1568450"/>
              <a:gd name="T110" fmla="*/ 65858 w 1896949"/>
              <a:gd name="T111" fmla="*/ 652463 h 1568450"/>
              <a:gd name="T112" fmla="*/ 21424 w 1896949"/>
              <a:gd name="T113" fmla="*/ 684213 h 1568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96949" h="1568450">
                <a:moveTo>
                  <a:pt x="10886" y="0"/>
                </a:moveTo>
                <a:lnTo>
                  <a:pt x="690091" y="0"/>
                </a:lnTo>
                <a:lnTo>
                  <a:pt x="698819" y="794"/>
                </a:lnTo>
                <a:lnTo>
                  <a:pt x="706754" y="2381"/>
                </a:lnTo>
                <a:lnTo>
                  <a:pt x="713895" y="4763"/>
                </a:lnTo>
                <a:lnTo>
                  <a:pt x="720242" y="7144"/>
                </a:lnTo>
                <a:lnTo>
                  <a:pt x="725003" y="10319"/>
                </a:lnTo>
                <a:lnTo>
                  <a:pt x="728177" y="14288"/>
                </a:lnTo>
                <a:lnTo>
                  <a:pt x="730557" y="19050"/>
                </a:lnTo>
                <a:lnTo>
                  <a:pt x="732144" y="23813"/>
                </a:lnTo>
                <a:lnTo>
                  <a:pt x="732144" y="29369"/>
                </a:lnTo>
                <a:lnTo>
                  <a:pt x="730557" y="34131"/>
                </a:lnTo>
                <a:lnTo>
                  <a:pt x="728177" y="39688"/>
                </a:lnTo>
                <a:lnTo>
                  <a:pt x="725003" y="44450"/>
                </a:lnTo>
                <a:lnTo>
                  <a:pt x="720242" y="50800"/>
                </a:lnTo>
                <a:lnTo>
                  <a:pt x="713895" y="55563"/>
                </a:lnTo>
                <a:lnTo>
                  <a:pt x="708341" y="60325"/>
                </a:lnTo>
                <a:lnTo>
                  <a:pt x="699612" y="65088"/>
                </a:lnTo>
                <a:lnTo>
                  <a:pt x="689297" y="70644"/>
                </a:lnTo>
                <a:lnTo>
                  <a:pt x="679776" y="77788"/>
                </a:lnTo>
                <a:lnTo>
                  <a:pt x="667874" y="88900"/>
                </a:lnTo>
                <a:lnTo>
                  <a:pt x="662320" y="96044"/>
                </a:lnTo>
                <a:lnTo>
                  <a:pt x="655972" y="103188"/>
                </a:lnTo>
                <a:lnTo>
                  <a:pt x="650418" y="111125"/>
                </a:lnTo>
                <a:lnTo>
                  <a:pt x="645657" y="120650"/>
                </a:lnTo>
                <a:lnTo>
                  <a:pt x="641690" y="131763"/>
                </a:lnTo>
                <a:lnTo>
                  <a:pt x="638516" y="142081"/>
                </a:lnTo>
                <a:lnTo>
                  <a:pt x="636135" y="153988"/>
                </a:lnTo>
                <a:lnTo>
                  <a:pt x="636135" y="166688"/>
                </a:lnTo>
                <a:lnTo>
                  <a:pt x="636929" y="182563"/>
                </a:lnTo>
                <a:lnTo>
                  <a:pt x="639309" y="196850"/>
                </a:lnTo>
                <a:lnTo>
                  <a:pt x="644070" y="211138"/>
                </a:lnTo>
                <a:lnTo>
                  <a:pt x="650418" y="223838"/>
                </a:lnTo>
                <a:lnTo>
                  <a:pt x="657559" y="237331"/>
                </a:lnTo>
                <a:lnTo>
                  <a:pt x="667080" y="249238"/>
                </a:lnTo>
                <a:lnTo>
                  <a:pt x="677395" y="261144"/>
                </a:lnTo>
                <a:lnTo>
                  <a:pt x="689297" y="269875"/>
                </a:lnTo>
                <a:lnTo>
                  <a:pt x="701993" y="279400"/>
                </a:lnTo>
                <a:lnTo>
                  <a:pt x="715482" y="288131"/>
                </a:lnTo>
                <a:lnTo>
                  <a:pt x="730557" y="296069"/>
                </a:lnTo>
                <a:lnTo>
                  <a:pt x="747220" y="302419"/>
                </a:lnTo>
                <a:lnTo>
                  <a:pt x="763883" y="307181"/>
                </a:lnTo>
                <a:lnTo>
                  <a:pt x="780546" y="310356"/>
                </a:lnTo>
                <a:lnTo>
                  <a:pt x="799589" y="312738"/>
                </a:lnTo>
                <a:lnTo>
                  <a:pt x="817045" y="314325"/>
                </a:lnTo>
                <a:lnTo>
                  <a:pt x="836088" y="312738"/>
                </a:lnTo>
                <a:lnTo>
                  <a:pt x="854338" y="310356"/>
                </a:lnTo>
                <a:lnTo>
                  <a:pt x="871794" y="307181"/>
                </a:lnTo>
                <a:lnTo>
                  <a:pt x="888457" y="302419"/>
                </a:lnTo>
                <a:lnTo>
                  <a:pt x="903533" y="296069"/>
                </a:lnTo>
                <a:lnTo>
                  <a:pt x="919402" y="288131"/>
                </a:lnTo>
                <a:lnTo>
                  <a:pt x="933684" y="279400"/>
                </a:lnTo>
                <a:lnTo>
                  <a:pt x="946380" y="269875"/>
                </a:lnTo>
                <a:lnTo>
                  <a:pt x="958282" y="261144"/>
                </a:lnTo>
                <a:lnTo>
                  <a:pt x="969390" y="249238"/>
                </a:lnTo>
                <a:lnTo>
                  <a:pt x="977325" y="237331"/>
                </a:lnTo>
                <a:lnTo>
                  <a:pt x="986053" y="223838"/>
                </a:lnTo>
                <a:lnTo>
                  <a:pt x="991607" y="211138"/>
                </a:lnTo>
                <a:lnTo>
                  <a:pt x="996368" y="196850"/>
                </a:lnTo>
                <a:lnTo>
                  <a:pt x="998748" y="182563"/>
                </a:lnTo>
                <a:lnTo>
                  <a:pt x="1000335" y="166688"/>
                </a:lnTo>
                <a:lnTo>
                  <a:pt x="998748" y="153988"/>
                </a:lnTo>
                <a:lnTo>
                  <a:pt x="996368" y="142081"/>
                </a:lnTo>
                <a:lnTo>
                  <a:pt x="993987" y="131763"/>
                </a:lnTo>
                <a:lnTo>
                  <a:pt x="989227" y="120650"/>
                </a:lnTo>
                <a:lnTo>
                  <a:pt x="984466" y="111125"/>
                </a:lnTo>
                <a:lnTo>
                  <a:pt x="979705" y="103188"/>
                </a:lnTo>
                <a:lnTo>
                  <a:pt x="974151" y="96044"/>
                </a:lnTo>
                <a:lnTo>
                  <a:pt x="967803" y="88900"/>
                </a:lnTo>
                <a:lnTo>
                  <a:pt x="955901" y="77788"/>
                </a:lnTo>
                <a:lnTo>
                  <a:pt x="945586" y="70644"/>
                </a:lnTo>
                <a:lnTo>
                  <a:pt x="936065" y="65088"/>
                </a:lnTo>
                <a:lnTo>
                  <a:pt x="927336" y="60325"/>
                </a:lnTo>
                <a:lnTo>
                  <a:pt x="920195" y="55563"/>
                </a:lnTo>
                <a:lnTo>
                  <a:pt x="914641" y="50800"/>
                </a:lnTo>
                <a:lnTo>
                  <a:pt x="909880" y="44450"/>
                </a:lnTo>
                <a:lnTo>
                  <a:pt x="905913" y="39688"/>
                </a:lnTo>
                <a:lnTo>
                  <a:pt x="905119" y="34131"/>
                </a:lnTo>
                <a:lnTo>
                  <a:pt x="903533" y="29369"/>
                </a:lnTo>
                <a:lnTo>
                  <a:pt x="903533" y="23813"/>
                </a:lnTo>
                <a:lnTo>
                  <a:pt x="905119" y="19050"/>
                </a:lnTo>
                <a:lnTo>
                  <a:pt x="907500" y="14288"/>
                </a:lnTo>
                <a:lnTo>
                  <a:pt x="910674" y="10319"/>
                </a:lnTo>
                <a:lnTo>
                  <a:pt x="915435" y="7144"/>
                </a:lnTo>
                <a:lnTo>
                  <a:pt x="920195" y="4763"/>
                </a:lnTo>
                <a:lnTo>
                  <a:pt x="927336" y="2381"/>
                </a:lnTo>
                <a:lnTo>
                  <a:pt x="936065" y="794"/>
                </a:lnTo>
                <a:lnTo>
                  <a:pt x="945586" y="0"/>
                </a:lnTo>
                <a:lnTo>
                  <a:pt x="1581151" y="0"/>
                </a:lnTo>
                <a:lnTo>
                  <a:pt x="1581151" y="434181"/>
                </a:lnTo>
                <a:lnTo>
                  <a:pt x="1581944" y="434181"/>
                </a:lnTo>
                <a:lnTo>
                  <a:pt x="1581944" y="633413"/>
                </a:lnTo>
                <a:lnTo>
                  <a:pt x="1583531" y="642938"/>
                </a:lnTo>
                <a:lnTo>
                  <a:pt x="1584324" y="652463"/>
                </a:lnTo>
                <a:lnTo>
                  <a:pt x="1586705" y="659606"/>
                </a:lnTo>
                <a:lnTo>
                  <a:pt x="1590672" y="665163"/>
                </a:lnTo>
                <a:lnTo>
                  <a:pt x="1596226" y="671513"/>
                </a:lnTo>
                <a:lnTo>
                  <a:pt x="1603368" y="674688"/>
                </a:lnTo>
                <a:lnTo>
                  <a:pt x="1610509" y="674688"/>
                </a:lnTo>
                <a:lnTo>
                  <a:pt x="1617650" y="673894"/>
                </a:lnTo>
                <a:lnTo>
                  <a:pt x="1626378" y="669925"/>
                </a:lnTo>
                <a:lnTo>
                  <a:pt x="1633519" y="662781"/>
                </a:lnTo>
                <a:lnTo>
                  <a:pt x="1640660" y="654844"/>
                </a:lnTo>
                <a:lnTo>
                  <a:pt x="1647802" y="642938"/>
                </a:lnTo>
                <a:lnTo>
                  <a:pt x="1653356" y="633413"/>
                </a:lnTo>
                <a:lnTo>
                  <a:pt x="1660497" y="622300"/>
                </a:lnTo>
                <a:lnTo>
                  <a:pt x="1671605" y="611188"/>
                </a:lnTo>
                <a:lnTo>
                  <a:pt x="1678747" y="604838"/>
                </a:lnTo>
                <a:lnTo>
                  <a:pt x="1685888" y="599281"/>
                </a:lnTo>
                <a:lnTo>
                  <a:pt x="1694616" y="594519"/>
                </a:lnTo>
                <a:lnTo>
                  <a:pt x="1703344" y="589756"/>
                </a:lnTo>
                <a:lnTo>
                  <a:pt x="1713659" y="584994"/>
                </a:lnTo>
                <a:lnTo>
                  <a:pt x="1724768" y="582613"/>
                </a:lnTo>
                <a:lnTo>
                  <a:pt x="1736670" y="580231"/>
                </a:lnTo>
                <a:lnTo>
                  <a:pt x="1749365" y="578644"/>
                </a:lnTo>
                <a:lnTo>
                  <a:pt x="1765234" y="580231"/>
                </a:lnTo>
                <a:lnTo>
                  <a:pt x="1779517" y="582613"/>
                </a:lnTo>
                <a:lnTo>
                  <a:pt x="1793799" y="587375"/>
                </a:lnTo>
                <a:lnTo>
                  <a:pt x="1806494" y="592931"/>
                </a:lnTo>
                <a:lnTo>
                  <a:pt x="1819190" y="601663"/>
                </a:lnTo>
                <a:lnTo>
                  <a:pt x="1831092" y="609600"/>
                </a:lnTo>
                <a:lnTo>
                  <a:pt x="1842994" y="619919"/>
                </a:lnTo>
                <a:lnTo>
                  <a:pt x="1854102" y="631825"/>
                </a:lnTo>
                <a:lnTo>
                  <a:pt x="1862037" y="645319"/>
                </a:lnTo>
                <a:lnTo>
                  <a:pt x="1871558" y="659606"/>
                </a:lnTo>
                <a:lnTo>
                  <a:pt x="1878699" y="674688"/>
                </a:lnTo>
                <a:lnTo>
                  <a:pt x="1885047" y="690563"/>
                </a:lnTo>
                <a:lnTo>
                  <a:pt x="1889808" y="707231"/>
                </a:lnTo>
                <a:lnTo>
                  <a:pt x="1892982" y="724694"/>
                </a:lnTo>
                <a:lnTo>
                  <a:pt x="1895362" y="742156"/>
                </a:lnTo>
                <a:lnTo>
                  <a:pt x="1896949" y="761206"/>
                </a:lnTo>
                <a:lnTo>
                  <a:pt x="1895362" y="779463"/>
                </a:lnTo>
                <a:lnTo>
                  <a:pt x="1892982" y="798513"/>
                </a:lnTo>
                <a:lnTo>
                  <a:pt x="1889808" y="815181"/>
                </a:lnTo>
                <a:lnTo>
                  <a:pt x="1885047" y="831850"/>
                </a:lnTo>
                <a:lnTo>
                  <a:pt x="1878699" y="847725"/>
                </a:lnTo>
                <a:lnTo>
                  <a:pt x="1871558" y="863600"/>
                </a:lnTo>
                <a:lnTo>
                  <a:pt x="1862037" y="876300"/>
                </a:lnTo>
                <a:lnTo>
                  <a:pt x="1854102" y="889794"/>
                </a:lnTo>
                <a:lnTo>
                  <a:pt x="1842994" y="901700"/>
                </a:lnTo>
                <a:lnTo>
                  <a:pt x="1831092" y="912019"/>
                </a:lnTo>
                <a:lnTo>
                  <a:pt x="1819190" y="921544"/>
                </a:lnTo>
                <a:lnTo>
                  <a:pt x="1806494" y="928688"/>
                </a:lnTo>
                <a:lnTo>
                  <a:pt x="1793799" y="935038"/>
                </a:lnTo>
                <a:lnTo>
                  <a:pt x="1779517" y="939800"/>
                </a:lnTo>
                <a:lnTo>
                  <a:pt x="1765234" y="942181"/>
                </a:lnTo>
                <a:lnTo>
                  <a:pt x="1749365" y="942975"/>
                </a:lnTo>
                <a:lnTo>
                  <a:pt x="1736670" y="942975"/>
                </a:lnTo>
                <a:lnTo>
                  <a:pt x="1724768" y="940594"/>
                </a:lnTo>
                <a:lnTo>
                  <a:pt x="1713659" y="937419"/>
                </a:lnTo>
                <a:lnTo>
                  <a:pt x="1703344" y="933450"/>
                </a:lnTo>
                <a:lnTo>
                  <a:pt x="1694616" y="928688"/>
                </a:lnTo>
                <a:lnTo>
                  <a:pt x="1685888" y="923131"/>
                </a:lnTo>
                <a:lnTo>
                  <a:pt x="1678747" y="916781"/>
                </a:lnTo>
                <a:lnTo>
                  <a:pt x="1671605" y="911225"/>
                </a:lnTo>
                <a:lnTo>
                  <a:pt x="1660497" y="899319"/>
                </a:lnTo>
                <a:lnTo>
                  <a:pt x="1653356" y="889794"/>
                </a:lnTo>
                <a:lnTo>
                  <a:pt x="1647802" y="878681"/>
                </a:lnTo>
                <a:lnTo>
                  <a:pt x="1640660" y="868363"/>
                </a:lnTo>
                <a:lnTo>
                  <a:pt x="1633519" y="858838"/>
                </a:lnTo>
                <a:lnTo>
                  <a:pt x="1626378" y="852488"/>
                </a:lnTo>
                <a:lnTo>
                  <a:pt x="1617650" y="847725"/>
                </a:lnTo>
                <a:lnTo>
                  <a:pt x="1610509" y="846931"/>
                </a:lnTo>
                <a:lnTo>
                  <a:pt x="1603368" y="847725"/>
                </a:lnTo>
                <a:lnTo>
                  <a:pt x="1596226" y="851694"/>
                </a:lnTo>
                <a:lnTo>
                  <a:pt x="1590672" y="856456"/>
                </a:lnTo>
                <a:lnTo>
                  <a:pt x="1586705" y="862013"/>
                </a:lnTo>
                <a:lnTo>
                  <a:pt x="1584324" y="870744"/>
                </a:lnTo>
                <a:lnTo>
                  <a:pt x="1583531" y="878681"/>
                </a:lnTo>
                <a:lnTo>
                  <a:pt x="1581944" y="888206"/>
                </a:lnTo>
                <a:lnTo>
                  <a:pt x="1581944" y="1207294"/>
                </a:lnTo>
                <a:lnTo>
                  <a:pt x="1581151" y="1207294"/>
                </a:lnTo>
                <a:lnTo>
                  <a:pt x="1581151" y="1568450"/>
                </a:lnTo>
                <a:lnTo>
                  <a:pt x="902739" y="1568450"/>
                </a:lnTo>
                <a:lnTo>
                  <a:pt x="893218" y="1568450"/>
                </a:lnTo>
                <a:lnTo>
                  <a:pt x="885283" y="1566069"/>
                </a:lnTo>
                <a:lnTo>
                  <a:pt x="878142" y="1564481"/>
                </a:lnTo>
                <a:lnTo>
                  <a:pt x="873381" y="1561306"/>
                </a:lnTo>
                <a:lnTo>
                  <a:pt x="868620" y="1557338"/>
                </a:lnTo>
                <a:lnTo>
                  <a:pt x="864653" y="1554163"/>
                </a:lnTo>
                <a:lnTo>
                  <a:pt x="862272" y="1549400"/>
                </a:lnTo>
                <a:lnTo>
                  <a:pt x="861479" y="1544638"/>
                </a:lnTo>
                <a:lnTo>
                  <a:pt x="861479" y="1539875"/>
                </a:lnTo>
                <a:lnTo>
                  <a:pt x="861479" y="1534319"/>
                </a:lnTo>
                <a:lnTo>
                  <a:pt x="863859" y="1529556"/>
                </a:lnTo>
                <a:lnTo>
                  <a:pt x="867033" y="1523206"/>
                </a:lnTo>
                <a:lnTo>
                  <a:pt x="871794" y="1518444"/>
                </a:lnTo>
                <a:lnTo>
                  <a:pt x="878142" y="1512888"/>
                </a:lnTo>
                <a:lnTo>
                  <a:pt x="885283" y="1508125"/>
                </a:lnTo>
                <a:lnTo>
                  <a:pt x="893218" y="1503363"/>
                </a:lnTo>
                <a:lnTo>
                  <a:pt x="902739" y="1497013"/>
                </a:lnTo>
                <a:lnTo>
                  <a:pt x="913054" y="1489869"/>
                </a:lnTo>
                <a:lnTo>
                  <a:pt x="924956" y="1479550"/>
                </a:lnTo>
                <a:lnTo>
                  <a:pt x="931304" y="1472406"/>
                </a:lnTo>
                <a:lnTo>
                  <a:pt x="936858" y="1465263"/>
                </a:lnTo>
                <a:lnTo>
                  <a:pt x="941619" y="1456531"/>
                </a:lnTo>
                <a:lnTo>
                  <a:pt x="946380" y="1447006"/>
                </a:lnTo>
                <a:lnTo>
                  <a:pt x="951140" y="1436688"/>
                </a:lnTo>
                <a:lnTo>
                  <a:pt x="953521" y="1425575"/>
                </a:lnTo>
                <a:lnTo>
                  <a:pt x="955901" y="1414463"/>
                </a:lnTo>
                <a:lnTo>
                  <a:pt x="957488" y="1400969"/>
                </a:lnTo>
                <a:lnTo>
                  <a:pt x="955901" y="1385888"/>
                </a:lnTo>
                <a:lnTo>
                  <a:pt x="953521" y="1371600"/>
                </a:lnTo>
                <a:lnTo>
                  <a:pt x="948760" y="1357313"/>
                </a:lnTo>
                <a:lnTo>
                  <a:pt x="943206" y="1343819"/>
                </a:lnTo>
                <a:lnTo>
                  <a:pt x="934478" y="1331119"/>
                </a:lnTo>
                <a:lnTo>
                  <a:pt x="924956" y="1319213"/>
                </a:lnTo>
                <a:lnTo>
                  <a:pt x="915435" y="1308100"/>
                </a:lnTo>
                <a:lnTo>
                  <a:pt x="903533" y="1297781"/>
                </a:lnTo>
                <a:lnTo>
                  <a:pt x="890837" y="1288256"/>
                </a:lnTo>
                <a:lnTo>
                  <a:pt x="876555" y="1280319"/>
                </a:lnTo>
                <a:lnTo>
                  <a:pt x="861479" y="1273175"/>
                </a:lnTo>
                <a:lnTo>
                  <a:pt x="845610" y="1266031"/>
                </a:lnTo>
                <a:lnTo>
                  <a:pt x="828947" y="1261269"/>
                </a:lnTo>
                <a:lnTo>
                  <a:pt x="811491" y="1257300"/>
                </a:lnTo>
                <a:lnTo>
                  <a:pt x="793241" y="1254919"/>
                </a:lnTo>
                <a:lnTo>
                  <a:pt x="774991" y="1254919"/>
                </a:lnTo>
                <a:lnTo>
                  <a:pt x="756742" y="1254919"/>
                </a:lnTo>
                <a:lnTo>
                  <a:pt x="737699" y="1257300"/>
                </a:lnTo>
                <a:lnTo>
                  <a:pt x="721036" y="1261269"/>
                </a:lnTo>
                <a:lnTo>
                  <a:pt x="703580" y="1266031"/>
                </a:lnTo>
                <a:lnTo>
                  <a:pt x="687710" y="1273175"/>
                </a:lnTo>
                <a:lnTo>
                  <a:pt x="672635" y="1280319"/>
                </a:lnTo>
                <a:lnTo>
                  <a:pt x="659939" y="1288256"/>
                </a:lnTo>
                <a:lnTo>
                  <a:pt x="646450" y="1297781"/>
                </a:lnTo>
                <a:lnTo>
                  <a:pt x="634548" y="1308100"/>
                </a:lnTo>
                <a:lnTo>
                  <a:pt x="624233" y="1319213"/>
                </a:lnTo>
                <a:lnTo>
                  <a:pt x="614712" y="1331119"/>
                </a:lnTo>
                <a:lnTo>
                  <a:pt x="607571" y="1343819"/>
                </a:lnTo>
                <a:lnTo>
                  <a:pt x="601223" y="1357313"/>
                </a:lnTo>
                <a:lnTo>
                  <a:pt x="596462" y="1371600"/>
                </a:lnTo>
                <a:lnTo>
                  <a:pt x="594082" y="1385888"/>
                </a:lnTo>
                <a:lnTo>
                  <a:pt x="593288" y="1400969"/>
                </a:lnTo>
                <a:lnTo>
                  <a:pt x="593288" y="1414463"/>
                </a:lnTo>
                <a:lnTo>
                  <a:pt x="595669" y="1425575"/>
                </a:lnTo>
                <a:lnTo>
                  <a:pt x="598843" y="1436688"/>
                </a:lnTo>
                <a:lnTo>
                  <a:pt x="602810" y="1447006"/>
                </a:lnTo>
                <a:lnTo>
                  <a:pt x="607571" y="1456531"/>
                </a:lnTo>
                <a:lnTo>
                  <a:pt x="613125" y="1465263"/>
                </a:lnTo>
                <a:lnTo>
                  <a:pt x="619473" y="1472406"/>
                </a:lnTo>
                <a:lnTo>
                  <a:pt x="625027" y="1479550"/>
                </a:lnTo>
                <a:lnTo>
                  <a:pt x="636929" y="1489869"/>
                </a:lnTo>
                <a:lnTo>
                  <a:pt x="646450" y="1497013"/>
                </a:lnTo>
                <a:lnTo>
                  <a:pt x="657559" y="1503363"/>
                </a:lnTo>
                <a:lnTo>
                  <a:pt x="664700" y="1508125"/>
                </a:lnTo>
                <a:lnTo>
                  <a:pt x="671841" y="1512888"/>
                </a:lnTo>
                <a:lnTo>
                  <a:pt x="677395" y="1518444"/>
                </a:lnTo>
                <a:lnTo>
                  <a:pt x="682156" y="1523206"/>
                </a:lnTo>
                <a:lnTo>
                  <a:pt x="685330" y="1529556"/>
                </a:lnTo>
                <a:lnTo>
                  <a:pt x="687710" y="1534319"/>
                </a:lnTo>
                <a:lnTo>
                  <a:pt x="689297" y="1539875"/>
                </a:lnTo>
                <a:lnTo>
                  <a:pt x="689297" y="1544638"/>
                </a:lnTo>
                <a:lnTo>
                  <a:pt x="687710" y="1549400"/>
                </a:lnTo>
                <a:lnTo>
                  <a:pt x="685330" y="1554163"/>
                </a:lnTo>
                <a:lnTo>
                  <a:pt x="682156" y="1557338"/>
                </a:lnTo>
                <a:lnTo>
                  <a:pt x="677395" y="1561306"/>
                </a:lnTo>
                <a:lnTo>
                  <a:pt x="671841" y="1564481"/>
                </a:lnTo>
                <a:lnTo>
                  <a:pt x="664700" y="1566069"/>
                </a:lnTo>
                <a:lnTo>
                  <a:pt x="655972" y="1568450"/>
                </a:lnTo>
                <a:lnTo>
                  <a:pt x="648037" y="1568450"/>
                </a:lnTo>
                <a:lnTo>
                  <a:pt x="10886" y="1568450"/>
                </a:lnTo>
                <a:lnTo>
                  <a:pt x="10886" y="1134269"/>
                </a:lnTo>
                <a:lnTo>
                  <a:pt x="9299" y="1134269"/>
                </a:lnTo>
                <a:lnTo>
                  <a:pt x="9299" y="935038"/>
                </a:lnTo>
                <a:lnTo>
                  <a:pt x="9299" y="925513"/>
                </a:lnTo>
                <a:lnTo>
                  <a:pt x="6919" y="915988"/>
                </a:lnTo>
                <a:lnTo>
                  <a:pt x="4538" y="908844"/>
                </a:lnTo>
                <a:lnTo>
                  <a:pt x="1364" y="902494"/>
                </a:lnTo>
                <a:lnTo>
                  <a:pt x="0" y="900902"/>
                </a:lnTo>
                <a:lnTo>
                  <a:pt x="0" y="897731"/>
                </a:lnTo>
                <a:lnTo>
                  <a:pt x="1587" y="888206"/>
                </a:lnTo>
                <a:lnTo>
                  <a:pt x="2380" y="880269"/>
                </a:lnTo>
                <a:lnTo>
                  <a:pt x="4761" y="871538"/>
                </a:lnTo>
                <a:lnTo>
                  <a:pt x="8728" y="865981"/>
                </a:lnTo>
                <a:lnTo>
                  <a:pt x="14282" y="861219"/>
                </a:lnTo>
                <a:lnTo>
                  <a:pt x="21424" y="857250"/>
                </a:lnTo>
                <a:lnTo>
                  <a:pt x="28565" y="856456"/>
                </a:lnTo>
                <a:lnTo>
                  <a:pt x="35706" y="857250"/>
                </a:lnTo>
                <a:lnTo>
                  <a:pt x="44434" y="862013"/>
                </a:lnTo>
                <a:lnTo>
                  <a:pt x="51575" y="868363"/>
                </a:lnTo>
                <a:lnTo>
                  <a:pt x="58716" y="877888"/>
                </a:lnTo>
                <a:lnTo>
                  <a:pt x="65858" y="888206"/>
                </a:lnTo>
                <a:lnTo>
                  <a:pt x="71412" y="899319"/>
                </a:lnTo>
                <a:lnTo>
                  <a:pt x="78553" y="908844"/>
                </a:lnTo>
                <a:lnTo>
                  <a:pt x="89661" y="920750"/>
                </a:lnTo>
                <a:lnTo>
                  <a:pt x="96803" y="926306"/>
                </a:lnTo>
                <a:lnTo>
                  <a:pt x="103944" y="932656"/>
                </a:lnTo>
                <a:lnTo>
                  <a:pt x="112672" y="938213"/>
                </a:lnTo>
                <a:lnTo>
                  <a:pt x="121400" y="942975"/>
                </a:lnTo>
                <a:lnTo>
                  <a:pt x="131715" y="946944"/>
                </a:lnTo>
                <a:lnTo>
                  <a:pt x="142824" y="950119"/>
                </a:lnTo>
                <a:lnTo>
                  <a:pt x="154726" y="952500"/>
                </a:lnTo>
                <a:lnTo>
                  <a:pt x="167421" y="952500"/>
                </a:lnTo>
                <a:lnTo>
                  <a:pt x="183290" y="951706"/>
                </a:lnTo>
                <a:lnTo>
                  <a:pt x="197573" y="949325"/>
                </a:lnTo>
                <a:lnTo>
                  <a:pt x="211855" y="944563"/>
                </a:lnTo>
                <a:lnTo>
                  <a:pt x="224550" y="938213"/>
                </a:lnTo>
                <a:lnTo>
                  <a:pt x="237246" y="931069"/>
                </a:lnTo>
                <a:lnTo>
                  <a:pt x="249148" y="921544"/>
                </a:lnTo>
                <a:lnTo>
                  <a:pt x="261050" y="911225"/>
                </a:lnTo>
                <a:lnTo>
                  <a:pt x="272158" y="899319"/>
                </a:lnTo>
                <a:lnTo>
                  <a:pt x="280093" y="885825"/>
                </a:lnTo>
                <a:lnTo>
                  <a:pt x="289614" y="873125"/>
                </a:lnTo>
                <a:lnTo>
                  <a:pt x="296755" y="857250"/>
                </a:lnTo>
                <a:lnTo>
                  <a:pt x="303103" y="841375"/>
                </a:lnTo>
                <a:lnTo>
                  <a:pt x="307864" y="824706"/>
                </a:lnTo>
                <a:lnTo>
                  <a:pt x="311038" y="808038"/>
                </a:lnTo>
                <a:lnTo>
                  <a:pt x="313418" y="788988"/>
                </a:lnTo>
                <a:lnTo>
                  <a:pt x="315005" y="770731"/>
                </a:lnTo>
                <a:lnTo>
                  <a:pt x="313418" y="751681"/>
                </a:lnTo>
                <a:lnTo>
                  <a:pt x="311038" y="734219"/>
                </a:lnTo>
                <a:lnTo>
                  <a:pt x="307864" y="716756"/>
                </a:lnTo>
                <a:lnTo>
                  <a:pt x="303103" y="700088"/>
                </a:lnTo>
                <a:lnTo>
                  <a:pt x="296755" y="684213"/>
                </a:lnTo>
                <a:lnTo>
                  <a:pt x="289614" y="669131"/>
                </a:lnTo>
                <a:lnTo>
                  <a:pt x="280093" y="654844"/>
                </a:lnTo>
                <a:lnTo>
                  <a:pt x="272158" y="641350"/>
                </a:lnTo>
                <a:lnTo>
                  <a:pt x="261050" y="629444"/>
                </a:lnTo>
                <a:lnTo>
                  <a:pt x="249148" y="619125"/>
                </a:lnTo>
                <a:lnTo>
                  <a:pt x="237246" y="611188"/>
                </a:lnTo>
                <a:lnTo>
                  <a:pt x="224550" y="602456"/>
                </a:lnTo>
                <a:lnTo>
                  <a:pt x="211855" y="596900"/>
                </a:lnTo>
                <a:lnTo>
                  <a:pt x="197573" y="592138"/>
                </a:lnTo>
                <a:lnTo>
                  <a:pt x="183290" y="589756"/>
                </a:lnTo>
                <a:lnTo>
                  <a:pt x="167421" y="588169"/>
                </a:lnTo>
                <a:lnTo>
                  <a:pt x="154726" y="589756"/>
                </a:lnTo>
                <a:lnTo>
                  <a:pt x="142824" y="592138"/>
                </a:lnTo>
                <a:lnTo>
                  <a:pt x="131715" y="594519"/>
                </a:lnTo>
                <a:lnTo>
                  <a:pt x="121400" y="599281"/>
                </a:lnTo>
                <a:lnTo>
                  <a:pt x="112672" y="604044"/>
                </a:lnTo>
                <a:lnTo>
                  <a:pt x="103944" y="608806"/>
                </a:lnTo>
                <a:lnTo>
                  <a:pt x="96803" y="614363"/>
                </a:lnTo>
                <a:lnTo>
                  <a:pt x="89661" y="620713"/>
                </a:lnTo>
                <a:lnTo>
                  <a:pt x="78553" y="631825"/>
                </a:lnTo>
                <a:lnTo>
                  <a:pt x="71412" y="642938"/>
                </a:lnTo>
                <a:lnTo>
                  <a:pt x="65858" y="652463"/>
                </a:lnTo>
                <a:lnTo>
                  <a:pt x="58716" y="664369"/>
                </a:lnTo>
                <a:lnTo>
                  <a:pt x="51575" y="672306"/>
                </a:lnTo>
                <a:lnTo>
                  <a:pt x="44434" y="679450"/>
                </a:lnTo>
                <a:lnTo>
                  <a:pt x="35706" y="683419"/>
                </a:lnTo>
                <a:lnTo>
                  <a:pt x="28565" y="684213"/>
                </a:lnTo>
                <a:lnTo>
                  <a:pt x="21424" y="684213"/>
                </a:lnTo>
                <a:lnTo>
                  <a:pt x="14282" y="681038"/>
                </a:lnTo>
                <a:lnTo>
                  <a:pt x="9299" y="675340"/>
                </a:lnTo>
                <a:lnTo>
                  <a:pt x="9299" y="360363"/>
                </a:lnTo>
                <a:lnTo>
                  <a:pt x="10886" y="360363"/>
                </a:lnTo>
                <a:lnTo>
                  <a:pt x="10886" y="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1" name="Text Box 108"/>
          <p:cNvSpPr txBox="1">
            <a:spLocks noChangeArrowheads="1"/>
          </p:cNvSpPr>
          <p:nvPr/>
        </p:nvSpPr>
        <p:spPr bwMode="auto">
          <a:xfrm>
            <a:off x="325578" y="203413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23528" y="3148930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3" name="Text Box 108"/>
          <p:cNvSpPr txBox="1">
            <a:spLocks noChangeArrowheads="1"/>
          </p:cNvSpPr>
          <p:nvPr/>
        </p:nvSpPr>
        <p:spPr bwMode="auto">
          <a:xfrm>
            <a:off x="323528" y="418536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4" name="Text Box 110"/>
          <p:cNvSpPr txBox="1">
            <a:spLocks noChangeArrowheads="1"/>
          </p:cNvSpPr>
          <p:nvPr/>
        </p:nvSpPr>
        <p:spPr bwMode="auto">
          <a:xfrm>
            <a:off x="1807354" y="5409505"/>
            <a:ext cx="5220000" cy="457200"/>
          </a:xfrm>
          <a:prstGeom prst="rect">
            <a:avLst/>
          </a:prstGeom>
          <a:solidFill>
            <a:srgbClr val="688A92"/>
          </a:solidFill>
          <a:ln>
            <a:solidFill>
              <a:srgbClr val="688A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latin typeface="Candara" panose="020E0502030303020204" pitchFamily="34" charset="0"/>
              </a:rPr>
              <a:t>Click here to reveal the object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 dirty="0" smtClean="0"/>
              <a:t>What am I?</a:t>
            </a:r>
            <a:endParaRPr lang="en-GB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25578" y="2060896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19917" y="3177305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14256" y="4221088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870730" y="5435932"/>
            <a:ext cx="515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30" name="AutoShape 1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27231" y="6093296"/>
            <a:ext cx="719137" cy="684212"/>
          </a:xfrm>
          <a:prstGeom prst="actionButtonForwardNext">
            <a:avLst/>
          </a:prstGeom>
          <a:solidFill>
            <a:srgbClr val="7C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it-IT"/>
          </a:p>
        </p:txBody>
      </p:sp>
    </p:spTree>
    <p:extLst>
      <p:ext uri="{BB962C8B-B14F-4D97-AF65-F5344CB8AC3E}">
        <p14:creationId xmlns:p14="http://schemas.microsoft.com/office/powerpoint/2010/main" val="343511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6"/>
          <p:cNvSpPr>
            <a:spLocks/>
          </p:cNvSpPr>
          <p:nvPr/>
        </p:nvSpPr>
        <p:spPr bwMode="auto">
          <a:xfrm>
            <a:off x="7440014" y="2595755"/>
            <a:ext cx="982475" cy="1292857"/>
          </a:xfrm>
          <a:custGeom>
            <a:avLst/>
            <a:gdLst>
              <a:gd name="T0" fmla="*/ 464837827 w 1979"/>
              <a:gd name="T1" fmla="*/ 141646068 h 2371"/>
              <a:gd name="T2" fmla="*/ 458411884 w 1979"/>
              <a:gd name="T3" fmla="*/ 135040701 h 2371"/>
              <a:gd name="T4" fmla="*/ 459696811 w 1979"/>
              <a:gd name="T5" fmla="*/ 126600543 h 2371"/>
              <a:gd name="T6" fmla="*/ 468693917 w 1979"/>
              <a:gd name="T7" fmla="*/ 118527586 h 2371"/>
              <a:gd name="T8" fmla="*/ 481546458 w 1979"/>
              <a:gd name="T9" fmla="*/ 111922219 h 2371"/>
              <a:gd name="T10" fmla="*/ 499540016 w 1979"/>
              <a:gd name="T11" fmla="*/ 97243896 h 2371"/>
              <a:gd name="T12" fmla="*/ 508965867 w 1979"/>
              <a:gd name="T13" fmla="*/ 78895991 h 2371"/>
              <a:gd name="T14" fmla="*/ 509822703 w 1979"/>
              <a:gd name="T15" fmla="*/ 60181491 h 2371"/>
              <a:gd name="T16" fmla="*/ 498255089 w 1979"/>
              <a:gd name="T17" fmla="*/ 35228220 h 2371"/>
              <a:gd name="T18" fmla="*/ 474691770 w 1979"/>
              <a:gd name="T19" fmla="*/ 15412119 h 2371"/>
              <a:gd name="T20" fmla="*/ 441275163 w 1979"/>
              <a:gd name="T21" fmla="*/ 2568585 h 2371"/>
              <a:gd name="T22" fmla="*/ 412570827 w 1979"/>
              <a:gd name="T23" fmla="*/ 0 h 2371"/>
              <a:gd name="T24" fmla="*/ 374012549 w 1979"/>
              <a:gd name="T25" fmla="*/ 4770576 h 2371"/>
              <a:gd name="T26" fmla="*/ 342737704 w 1979"/>
              <a:gd name="T27" fmla="*/ 19815495 h 2371"/>
              <a:gd name="T28" fmla="*/ 321316802 w 1979"/>
              <a:gd name="T29" fmla="*/ 41099186 h 2371"/>
              <a:gd name="T30" fmla="*/ 313605278 w 1979"/>
              <a:gd name="T31" fmla="*/ 67520653 h 2371"/>
              <a:gd name="T32" fmla="*/ 317032622 w 1979"/>
              <a:gd name="T33" fmla="*/ 84033768 h 2371"/>
              <a:gd name="T34" fmla="*/ 327742746 w 1979"/>
              <a:gd name="T35" fmla="*/ 100546882 h 2371"/>
              <a:gd name="T36" fmla="*/ 348307466 w 1979"/>
              <a:gd name="T37" fmla="*/ 114491411 h 2371"/>
              <a:gd name="T38" fmla="*/ 358589499 w 1979"/>
              <a:gd name="T39" fmla="*/ 120729577 h 2371"/>
              <a:gd name="T40" fmla="*/ 365015442 w 1979"/>
              <a:gd name="T41" fmla="*/ 128802534 h 2371"/>
              <a:gd name="T42" fmla="*/ 364158606 w 1979"/>
              <a:gd name="T43" fmla="*/ 137242692 h 2371"/>
              <a:gd name="T44" fmla="*/ 356018991 w 1979"/>
              <a:gd name="T45" fmla="*/ 142747063 h 2371"/>
              <a:gd name="T46" fmla="*/ 0 w 1979"/>
              <a:gd name="T47" fmla="*/ 452460060 h 2371"/>
              <a:gd name="T48" fmla="*/ 14138123 w 1979"/>
              <a:gd name="T49" fmla="*/ 456496842 h 2371"/>
              <a:gd name="T50" fmla="*/ 29989263 w 1979"/>
              <a:gd name="T51" fmla="*/ 442185112 h 2371"/>
              <a:gd name="T52" fmla="*/ 43699295 w 1979"/>
              <a:gd name="T53" fmla="*/ 427506789 h 2371"/>
              <a:gd name="T54" fmla="*/ 60836016 w 1979"/>
              <a:gd name="T55" fmla="*/ 417599041 h 2371"/>
              <a:gd name="T56" fmla="*/ 85684262 w 1979"/>
              <a:gd name="T57" fmla="*/ 412461870 h 2371"/>
              <a:gd name="T58" fmla="*/ 108819491 w 1979"/>
              <a:gd name="T59" fmla="*/ 416498046 h 2371"/>
              <a:gd name="T60" fmla="*/ 135810155 w 1979"/>
              <a:gd name="T61" fmla="*/ 431543570 h 2371"/>
              <a:gd name="T62" fmla="*/ 155088639 w 1979"/>
              <a:gd name="T63" fmla="*/ 456863436 h 2371"/>
              <a:gd name="T64" fmla="*/ 164085746 w 1979"/>
              <a:gd name="T65" fmla="*/ 488054875 h 2371"/>
              <a:gd name="T66" fmla="*/ 162800164 w 1979"/>
              <a:gd name="T67" fmla="*/ 514109142 h 2371"/>
              <a:gd name="T68" fmla="*/ 151233204 w 1979"/>
              <a:gd name="T69" fmla="*/ 544199584 h 2371"/>
              <a:gd name="T70" fmla="*/ 129811648 w 1979"/>
              <a:gd name="T71" fmla="*/ 566584271 h 2371"/>
              <a:gd name="T72" fmla="*/ 101964803 w 1979"/>
              <a:gd name="T73" fmla="*/ 579427804 h 2371"/>
              <a:gd name="T74" fmla="*/ 78829574 w 1979"/>
              <a:gd name="T75" fmla="*/ 580895394 h 2371"/>
              <a:gd name="T76" fmla="*/ 55695000 w 1979"/>
              <a:gd name="T77" fmla="*/ 574290633 h 2371"/>
              <a:gd name="T78" fmla="*/ 37701442 w 1979"/>
              <a:gd name="T79" fmla="*/ 560712699 h 2371"/>
              <a:gd name="T80" fmla="*/ 26990664 w 1979"/>
              <a:gd name="T81" fmla="*/ 546401575 h 2371"/>
              <a:gd name="T82" fmla="*/ 10282033 w 1979"/>
              <a:gd name="T83" fmla="*/ 536493828 h 2371"/>
              <a:gd name="T84" fmla="*/ 0 w 1979"/>
              <a:gd name="T85" fmla="*/ 870059101 h 2371"/>
              <a:gd name="T86" fmla="*/ 365444188 w 1979"/>
              <a:gd name="T87" fmla="*/ 864554730 h 2371"/>
              <a:gd name="T88" fmla="*/ 358160754 w 1979"/>
              <a:gd name="T89" fmla="*/ 852078397 h 2371"/>
              <a:gd name="T90" fmla="*/ 342737704 w 1979"/>
              <a:gd name="T91" fmla="*/ 843271039 h 2371"/>
              <a:gd name="T92" fmla="*/ 324744147 w 1979"/>
              <a:gd name="T93" fmla="*/ 828225515 h 2371"/>
              <a:gd name="T94" fmla="*/ 314890205 w 1979"/>
              <a:gd name="T95" fmla="*/ 810244811 h 2371"/>
              <a:gd name="T96" fmla="*/ 314462114 w 1979"/>
              <a:gd name="T97" fmla="*/ 791529705 h 2371"/>
              <a:gd name="T98" fmla="*/ 325172237 w 1979"/>
              <a:gd name="T99" fmla="*/ 766209839 h 2371"/>
              <a:gd name="T100" fmla="*/ 349592393 w 1979"/>
              <a:gd name="T101" fmla="*/ 746760939 h 2371"/>
              <a:gd name="T102" fmla="*/ 383009655 w 1979"/>
              <a:gd name="T103" fmla="*/ 733917405 h 2371"/>
              <a:gd name="T104" fmla="*/ 411713991 w 1979"/>
              <a:gd name="T105" fmla="*/ 731348820 h 2371"/>
              <a:gd name="T106" fmla="*/ 450271614 w 1979"/>
              <a:gd name="T107" fmla="*/ 736119396 h 2371"/>
              <a:gd name="T108" fmla="*/ 481546458 w 1979"/>
              <a:gd name="T109" fmla="*/ 750797720 h 2371"/>
              <a:gd name="T110" fmla="*/ 502539270 w 1979"/>
              <a:gd name="T111" fmla="*/ 772448005 h 2371"/>
              <a:gd name="T112" fmla="*/ 510250794 w 1979"/>
              <a:gd name="T113" fmla="*/ 798868867 h 2371"/>
              <a:gd name="T114" fmla="*/ 507251541 w 1979"/>
              <a:gd name="T115" fmla="*/ 815015387 h 2371"/>
              <a:gd name="T116" fmla="*/ 496112672 w 1979"/>
              <a:gd name="T117" fmla="*/ 831528501 h 2371"/>
              <a:gd name="T118" fmla="*/ 475977351 w 1979"/>
              <a:gd name="T119" fmla="*/ 845839625 h 2371"/>
              <a:gd name="T120" fmla="*/ 462267319 w 1979"/>
              <a:gd name="T121" fmla="*/ 854646983 h 2371"/>
              <a:gd name="T122" fmla="*/ 459268720 w 1979"/>
              <a:gd name="T123" fmla="*/ 867123315 h 2371"/>
              <a:gd name="T124" fmla="*/ 471264425 w 1979"/>
              <a:gd name="T125" fmla="*/ 143848059 h 23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288000" tIns="288000" anchor="ctr"/>
          <a:lstStyle/>
          <a:p>
            <a:endParaRPr lang="it-IT"/>
          </a:p>
        </p:txBody>
      </p:sp>
      <p:sp>
        <p:nvSpPr>
          <p:cNvPr id="32" name="Freeform 7"/>
          <p:cNvSpPr>
            <a:spLocks/>
          </p:cNvSpPr>
          <p:nvPr/>
        </p:nvSpPr>
        <p:spPr bwMode="auto">
          <a:xfrm>
            <a:off x="6446703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7596 h 2374"/>
              <a:gd name="T4" fmla="*/ 879025785 w 2376"/>
              <a:gd name="T5" fmla="*/ 447073304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850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8529 h 2374"/>
              <a:gd name="T42" fmla="*/ 356142502 w 2376"/>
              <a:gd name="T43" fmla="*/ 119659754 h 2374"/>
              <a:gd name="T44" fmla="*/ 365547929 w 2376"/>
              <a:gd name="T45" fmla="*/ 131773011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813 h 2374"/>
              <a:gd name="T52" fmla="*/ 30783004 w 2376"/>
              <a:gd name="T53" fmla="*/ 443402492 h 2374"/>
              <a:gd name="T54" fmla="*/ 47456886 w 2376"/>
              <a:gd name="T55" fmla="*/ 425783926 h 2374"/>
              <a:gd name="T56" fmla="*/ 72254797 w 2376"/>
              <a:gd name="T57" fmla="*/ 415506379 h 2374"/>
              <a:gd name="T58" fmla="*/ 101755094 w 2376"/>
              <a:gd name="T59" fmla="*/ 415873521 h 2374"/>
              <a:gd name="T60" fmla="*/ 136385565 w 2376"/>
              <a:gd name="T61" fmla="*/ 433492086 h 2374"/>
              <a:gd name="T62" fmla="*/ 158618062 w 2376"/>
              <a:gd name="T63" fmla="*/ 465425548 h 2374"/>
              <a:gd name="T64" fmla="*/ 165030942 w 2376"/>
              <a:gd name="T65" fmla="*/ 498461040 h 2374"/>
              <a:gd name="T66" fmla="*/ 155625515 w 2376"/>
              <a:gd name="T67" fmla="*/ 538469804 h 2374"/>
              <a:gd name="T68" fmla="*/ 129972684 w 2376"/>
              <a:gd name="T69" fmla="*/ 567833878 h 2374"/>
              <a:gd name="T70" fmla="*/ 94059506 w 2376"/>
              <a:gd name="T71" fmla="*/ 582149379 h 2374"/>
              <a:gd name="T72" fmla="*/ 66696836 w 2376"/>
              <a:gd name="T73" fmla="*/ 579579993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804 h 2374"/>
              <a:gd name="T80" fmla="*/ 846105154 w 2376"/>
              <a:gd name="T81" fmla="*/ 557556331 h 2374"/>
              <a:gd name="T82" fmla="*/ 849953275 w 2376"/>
              <a:gd name="T83" fmla="*/ 543975719 h 2374"/>
              <a:gd name="T84" fmla="*/ 862351903 w 2376"/>
              <a:gd name="T85" fmla="*/ 538469804 h 2374"/>
              <a:gd name="T86" fmla="*/ 876460372 w 2376"/>
              <a:gd name="T87" fmla="*/ 546177964 h 2374"/>
              <a:gd name="T88" fmla="*/ 888431867 w 2376"/>
              <a:gd name="T89" fmla="*/ 562328568 h 2374"/>
              <a:gd name="T90" fmla="*/ 911519284 w 2376"/>
              <a:gd name="T91" fmla="*/ 577744889 h 2374"/>
              <a:gd name="T92" fmla="*/ 936316540 w 2376"/>
              <a:gd name="T93" fmla="*/ 582883663 h 2374"/>
              <a:gd name="T94" fmla="*/ 973940212 w 2376"/>
              <a:gd name="T95" fmla="*/ 572238974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8002 h 2374"/>
              <a:gd name="T104" fmla="*/ 960258877 w 2376"/>
              <a:gd name="T105" fmla="*/ 418075766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33" name="Freeform 8"/>
          <p:cNvSpPr>
            <a:spLocks/>
          </p:cNvSpPr>
          <p:nvPr/>
        </p:nvSpPr>
        <p:spPr bwMode="auto">
          <a:xfrm>
            <a:off x="6237205" y="1728612"/>
            <a:ext cx="1178729" cy="1295715"/>
          </a:xfrm>
          <a:custGeom>
            <a:avLst/>
            <a:gdLst>
              <a:gd name="T0" fmla="*/ 949997705 w 2377"/>
              <a:gd name="T1" fmla="*/ 293009388 h 2371"/>
              <a:gd name="T2" fmla="*/ 972657609 w 2377"/>
              <a:gd name="T3" fmla="*/ 304803390 h 2371"/>
              <a:gd name="T4" fmla="*/ 989331669 w 2377"/>
              <a:gd name="T5" fmla="*/ 325075034 h 2371"/>
              <a:gd name="T6" fmla="*/ 1009853538 w 2377"/>
              <a:gd name="T7" fmla="*/ 334288699 h 2371"/>
              <a:gd name="T8" fmla="*/ 168879284 w 2377"/>
              <a:gd name="T9" fmla="*/ 315123521 h 2371"/>
              <a:gd name="T10" fmla="*/ 165031474 w 2377"/>
              <a:gd name="T11" fmla="*/ 328760621 h 2371"/>
              <a:gd name="T12" fmla="*/ 153059784 w 2377"/>
              <a:gd name="T13" fmla="*/ 334288699 h 2371"/>
              <a:gd name="T14" fmla="*/ 138951367 w 2377"/>
              <a:gd name="T15" fmla="*/ 326548904 h 2371"/>
              <a:gd name="T16" fmla="*/ 126552071 w 2377"/>
              <a:gd name="T17" fmla="*/ 310332075 h 2371"/>
              <a:gd name="T18" fmla="*/ 103465213 w 2377"/>
              <a:gd name="T19" fmla="*/ 294852485 h 2371"/>
              <a:gd name="T20" fmla="*/ 78667927 w 2377"/>
              <a:gd name="T21" fmla="*/ 289692419 h 2371"/>
              <a:gd name="T22" fmla="*/ 41043738 w 2377"/>
              <a:gd name="T23" fmla="*/ 300380563 h 2371"/>
              <a:gd name="T24" fmla="*/ 13681464 w 2377"/>
              <a:gd name="T25" fmla="*/ 327286143 h 2371"/>
              <a:gd name="T26" fmla="*/ 0 w 2377"/>
              <a:gd name="T27" fmla="*/ 365985726 h 2371"/>
              <a:gd name="T28" fmla="*/ 3420203 w 2377"/>
              <a:gd name="T29" fmla="*/ 399525242 h 2371"/>
              <a:gd name="T30" fmla="*/ 23087511 w 2377"/>
              <a:gd name="T31" fmla="*/ 434170010 h 2371"/>
              <a:gd name="T32" fmla="*/ 55152809 w 2377"/>
              <a:gd name="T33" fmla="*/ 455178285 h 2371"/>
              <a:gd name="T34" fmla="*/ 85935940 w 2377"/>
              <a:gd name="T35" fmla="*/ 458863873 h 2371"/>
              <a:gd name="T36" fmla="*/ 113298867 w 2377"/>
              <a:gd name="T37" fmla="*/ 449649600 h 2371"/>
              <a:gd name="T38" fmla="*/ 133820737 w 2377"/>
              <a:gd name="T39" fmla="*/ 429009944 h 2371"/>
              <a:gd name="T40" fmla="*/ 144508951 w 2377"/>
              <a:gd name="T41" fmla="*/ 417584561 h 2371"/>
              <a:gd name="T42" fmla="*/ 158618022 w 2377"/>
              <a:gd name="T43" fmla="*/ 415004832 h 2371"/>
              <a:gd name="T44" fmla="*/ 167596462 w 2377"/>
              <a:gd name="T45" fmla="*/ 425692976 h 2371"/>
              <a:gd name="T46" fmla="*/ 536992720 w 2377"/>
              <a:gd name="T47" fmla="*/ 728285256 h 2371"/>
              <a:gd name="T48" fmla="*/ 554949601 w 2377"/>
              <a:gd name="T49" fmla="*/ 733445322 h 2371"/>
              <a:gd name="T50" fmla="*/ 557942196 w 2377"/>
              <a:gd name="T51" fmla="*/ 744502085 h 2371"/>
              <a:gd name="T52" fmla="*/ 545115947 w 2377"/>
              <a:gd name="T53" fmla="*/ 756296087 h 2371"/>
              <a:gd name="T54" fmla="*/ 523738863 w 2377"/>
              <a:gd name="T55" fmla="*/ 769564567 h 2371"/>
              <a:gd name="T56" fmla="*/ 510057400 w 2377"/>
              <a:gd name="T57" fmla="*/ 789098365 h 2371"/>
              <a:gd name="T58" fmla="*/ 507064804 w 2377"/>
              <a:gd name="T59" fmla="*/ 813055596 h 2371"/>
              <a:gd name="T60" fmla="*/ 523738863 w 2377"/>
              <a:gd name="T61" fmla="*/ 844014776 h 2371"/>
              <a:gd name="T62" fmla="*/ 557942196 w 2377"/>
              <a:gd name="T63" fmla="*/ 865391671 h 2371"/>
              <a:gd name="T64" fmla="*/ 604544172 w 2377"/>
              <a:gd name="T65" fmla="*/ 873868705 h 2371"/>
              <a:gd name="T66" fmla="*/ 643022922 w 2377"/>
              <a:gd name="T67" fmla="*/ 868708639 h 2371"/>
              <a:gd name="T68" fmla="*/ 680218850 w 2377"/>
              <a:gd name="T69" fmla="*/ 849174842 h 2371"/>
              <a:gd name="T70" fmla="*/ 700741373 w 2377"/>
              <a:gd name="T71" fmla="*/ 819689532 h 2371"/>
              <a:gd name="T72" fmla="*/ 701168327 w 2377"/>
              <a:gd name="T73" fmla="*/ 794627050 h 2371"/>
              <a:gd name="T74" fmla="*/ 689197291 w 2377"/>
              <a:gd name="T75" fmla="*/ 772881536 h 2371"/>
              <a:gd name="T76" fmla="*/ 668675422 w 2377"/>
              <a:gd name="T77" fmla="*/ 758139185 h 2371"/>
              <a:gd name="T78" fmla="*/ 652428969 w 2377"/>
              <a:gd name="T79" fmla="*/ 746713802 h 2371"/>
              <a:gd name="T80" fmla="*/ 652428969 w 2377"/>
              <a:gd name="T81" fmla="*/ 734919800 h 2371"/>
              <a:gd name="T82" fmla="*/ 668675422 w 2377"/>
              <a:gd name="T83" fmla="*/ 728285256 h 2371"/>
              <a:gd name="T84" fmla="*/ 1013274394 w 2377"/>
              <a:gd name="T85" fmla="*/ 416478703 h 2371"/>
              <a:gd name="T86" fmla="*/ 993179478 w 2377"/>
              <a:gd name="T87" fmla="*/ 419796278 h 2371"/>
              <a:gd name="T88" fmla="*/ 978643454 w 2377"/>
              <a:gd name="T89" fmla="*/ 438961456 h 2371"/>
              <a:gd name="T90" fmla="*/ 955555943 w 2377"/>
              <a:gd name="T91" fmla="*/ 454441046 h 2371"/>
              <a:gd name="T92" fmla="*/ 930758657 w 2377"/>
              <a:gd name="T93" fmla="*/ 458863873 h 2371"/>
              <a:gd name="T94" fmla="*/ 893135121 w 2377"/>
              <a:gd name="T95" fmla="*/ 448912968 h 2371"/>
              <a:gd name="T96" fmla="*/ 865344586 w 2377"/>
              <a:gd name="T97" fmla="*/ 422007388 h 2371"/>
              <a:gd name="T98" fmla="*/ 852090730 w 2377"/>
              <a:gd name="T99" fmla="*/ 383307806 h 2371"/>
              <a:gd name="T100" fmla="*/ 855083979 w 2377"/>
              <a:gd name="T101" fmla="*/ 349400277 h 2371"/>
              <a:gd name="T102" fmla="*/ 875178241 w 2377"/>
              <a:gd name="T103" fmla="*/ 315123521 h 2371"/>
              <a:gd name="T104" fmla="*/ 906816585 w 2377"/>
              <a:gd name="T105" fmla="*/ 29374662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>
            <a:off x="7220884" y="1728612"/>
            <a:ext cx="1201605" cy="1077143"/>
          </a:xfrm>
          <a:custGeom>
            <a:avLst/>
            <a:gdLst>
              <a:gd name="T0" fmla="*/ 704518734 w 2377"/>
              <a:gd name="T1" fmla="*/ 660170198 h 1975"/>
              <a:gd name="T2" fmla="*/ 694746175 w 2377"/>
              <a:gd name="T3" fmla="*/ 677804215 h 1975"/>
              <a:gd name="T4" fmla="*/ 676088865 w 2377"/>
              <a:gd name="T5" fmla="*/ 692866100 h 1975"/>
              <a:gd name="T6" fmla="*/ 661430026 w 2377"/>
              <a:gd name="T7" fmla="*/ 700214011 h 1975"/>
              <a:gd name="T8" fmla="*/ 652990513 w 2377"/>
              <a:gd name="T9" fmla="*/ 710132843 h 1975"/>
              <a:gd name="T10" fmla="*/ 654322892 w 2377"/>
              <a:gd name="T11" fmla="*/ 718949852 h 1975"/>
              <a:gd name="T12" fmla="*/ 666316306 w 2377"/>
              <a:gd name="T13" fmla="*/ 724828060 h 1975"/>
              <a:gd name="T14" fmla="*/ 1055889626 w 2377"/>
              <a:gd name="T15" fmla="*/ 0 h 1975"/>
              <a:gd name="T16" fmla="*/ 175463494 w 2377"/>
              <a:gd name="T17" fmla="*/ 314104422 h 1975"/>
              <a:gd name="T18" fmla="*/ 173241973 w 2377"/>
              <a:gd name="T19" fmla="*/ 325492957 h 1975"/>
              <a:gd name="T20" fmla="*/ 164802460 w 2377"/>
              <a:gd name="T21" fmla="*/ 333207537 h 1975"/>
              <a:gd name="T22" fmla="*/ 153696855 w 2377"/>
              <a:gd name="T23" fmla="*/ 332105714 h 1975"/>
              <a:gd name="T24" fmla="*/ 142147345 w 2377"/>
              <a:gd name="T25" fmla="*/ 322186276 h 1975"/>
              <a:gd name="T26" fmla="*/ 132374786 w 2377"/>
              <a:gd name="T27" fmla="*/ 309328643 h 1975"/>
              <a:gd name="T28" fmla="*/ 112829668 w 2377"/>
              <a:gd name="T29" fmla="*/ 296103130 h 1975"/>
              <a:gd name="T30" fmla="*/ 89286745 w 2377"/>
              <a:gd name="T31" fmla="*/ 289490373 h 1975"/>
              <a:gd name="T32" fmla="*/ 65743156 w 2377"/>
              <a:gd name="T33" fmla="*/ 290960077 h 1975"/>
              <a:gd name="T34" fmla="*/ 36869382 w 2377"/>
              <a:gd name="T35" fmla="*/ 303817710 h 1975"/>
              <a:gd name="T36" fmla="*/ 14214934 w 2377"/>
              <a:gd name="T37" fmla="*/ 326227506 h 1975"/>
              <a:gd name="T38" fmla="*/ 2220854 w 2377"/>
              <a:gd name="T39" fmla="*/ 356352488 h 1975"/>
              <a:gd name="T40" fmla="*/ 888475 w 2377"/>
              <a:gd name="T41" fmla="*/ 382068359 h 1975"/>
              <a:gd name="T42" fmla="*/ 10217130 w 2377"/>
              <a:gd name="T43" fmla="*/ 413662439 h 1975"/>
              <a:gd name="T44" fmla="*/ 30206153 w 2377"/>
              <a:gd name="T45" fmla="*/ 438276487 h 1975"/>
              <a:gd name="T46" fmla="*/ 57747546 w 2377"/>
              <a:gd name="T47" fmla="*/ 454073527 h 1975"/>
              <a:gd name="T48" fmla="*/ 81735040 w 2377"/>
              <a:gd name="T49" fmla="*/ 457380208 h 1975"/>
              <a:gd name="T50" fmla="*/ 107943388 w 2377"/>
              <a:gd name="T51" fmla="*/ 452971704 h 1975"/>
              <a:gd name="T52" fmla="*/ 125711556 w 2377"/>
              <a:gd name="T53" fmla="*/ 443052266 h 1975"/>
              <a:gd name="T54" fmla="*/ 139482587 w 2377"/>
              <a:gd name="T55" fmla="*/ 428357655 h 1975"/>
              <a:gd name="T56" fmla="*/ 151031429 w 2377"/>
              <a:gd name="T57" fmla="*/ 416233965 h 1975"/>
              <a:gd name="T58" fmla="*/ 162137034 w 2377"/>
              <a:gd name="T59" fmla="*/ 412927890 h 1975"/>
              <a:gd name="T60" fmla="*/ 172354164 w 2377"/>
              <a:gd name="T61" fmla="*/ 418438217 h 1975"/>
              <a:gd name="T62" fmla="*/ 175463494 w 2377"/>
              <a:gd name="T63" fmla="*/ 432766160 h 1975"/>
              <a:gd name="T64" fmla="*/ 532609140 w 2377"/>
              <a:gd name="T65" fmla="*/ 725562608 h 1975"/>
              <a:gd name="T66" fmla="*/ 545935600 w 2377"/>
              <a:gd name="T67" fmla="*/ 723725631 h 1975"/>
              <a:gd name="T68" fmla="*/ 555263588 w 2377"/>
              <a:gd name="T69" fmla="*/ 716745600 h 1975"/>
              <a:gd name="T70" fmla="*/ 553931209 w 2377"/>
              <a:gd name="T71" fmla="*/ 707194042 h 1975"/>
              <a:gd name="T72" fmla="*/ 542825604 w 2377"/>
              <a:gd name="T73" fmla="*/ 698009759 h 1975"/>
              <a:gd name="T74" fmla="*/ 526834386 w 2377"/>
              <a:gd name="T75" fmla="*/ 689927299 h 1975"/>
              <a:gd name="T76" fmla="*/ 510842501 w 2377"/>
              <a:gd name="T77" fmla="*/ 673762985 h 1975"/>
              <a:gd name="T78" fmla="*/ 502846892 w 2377"/>
              <a:gd name="T79" fmla="*/ 653924715 h 1975"/>
              <a:gd name="T80" fmla="*/ 504179272 w 2377"/>
              <a:gd name="T81" fmla="*/ 634821600 h 1975"/>
              <a:gd name="T82" fmla="*/ 519282681 w 2377"/>
              <a:gd name="T83" fmla="*/ 610574826 h 1975"/>
              <a:gd name="T84" fmla="*/ 547267979 w 2377"/>
              <a:gd name="T85" fmla="*/ 591838380 h 1975"/>
              <a:gd name="T86" fmla="*/ 583693457 w 2377"/>
              <a:gd name="T87" fmla="*/ 582286822 h 1975"/>
              <a:gd name="T88" fmla="*/ 614344181 w 2377"/>
              <a:gd name="T89" fmla="*/ 581184999 h 1975"/>
              <a:gd name="T90" fmla="*/ 652990513 w 2377"/>
              <a:gd name="T91" fmla="*/ 588532304 h 1975"/>
              <a:gd name="T92" fmla="*/ 682752095 w 2377"/>
              <a:gd name="T93" fmla="*/ 605063893 h 1975"/>
              <a:gd name="T94" fmla="*/ 701409405 w 2377"/>
              <a:gd name="T95" fmla="*/ 628208844 h 1975"/>
              <a:gd name="T96" fmla="*/ 705851113 w 2377"/>
              <a:gd name="T97" fmla="*/ 648046507 h 19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0" anchor="ctr"/>
          <a:lstStyle/>
          <a:p>
            <a:endParaRPr lang="it-IT"/>
          </a:p>
        </p:txBody>
      </p:sp>
      <p:sp>
        <p:nvSpPr>
          <p:cNvPr id="35" name="Freeform 13"/>
          <p:cNvSpPr>
            <a:spLocks/>
          </p:cNvSpPr>
          <p:nvPr/>
        </p:nvSpPr>
        <p:spPr bwMode="auto">
          <a:xfrm>
            <a:off x="7440014" y="3672898"/>
            <a:ext cx="982475" cy="1295714"/>
          </a:xfrm>
          <a:custGeom>
            <a:avLst/>
            <a:gdLst>
              <a:gd name="T0" fmla="*/ 76842918 w 1976"/>
              <a:gd name="T1" fmla="*/ 582056484 h 2375"/>
              <a:gd name="T2" fmla="*/ 55807746 w 1976"/>
              <a:gd name="T3" fmla="*/ 574339430 h 2375"/>
              <a:gd name="T4" fmla="*/ 37777693 w 1976"/>
              <a:gd name="T5" fmla="*/ 558539142 h 2375"/>
              <a:gd name="T6" fmla="*/ 30050527 w 1976"/>
              <a:gd name="T7" fmla="*/ 547147560 h 2375"/>
              <a:gd name="T8" fmla="*/ 18459450 w 1976"/>
              <a:gd name="T9" fmla="*/ 539431112 h 2375"/>
              <a:gd name="T10" fmla="*/ 7727166 w 1976"/>
              <a:gd name="T11" fmla="*/ 540900681 h 2375"/>
              <a:gd name="T12" fmla="*/ 429396 w 1976"/>
              <a:gd name="T13" fmla="*/ 550454696 h 2375"/>
              <a:gd name="T14" fmla="*/ 848276563 w 1976"/>
              <a:gd name="T15" fmla="*/ 872717030 h 2375"/>
              <a:gd name="T16" fmla="*/ 480804493 w 1976"/>
              <a:gd name="T17" fmla="*/ 144779185 h 2375"/>
              <a:gd name="T18" fmla="*/ 467067090 w 1976"/>
              <a:gd name="T19" fmla="*/ 143309616 h 2375"/>
              <a:gd name="T20" fmla="*/ 458910528 w 1976"/>
              <a:gd name="T21" fmla="*/ 135959955 h 2375"/>
              <a:gd name="T22" fmla="*/ 459339924 w 1976"/>
              <a:gd name="T23" fmla="*/ 126773332 h 2375"/>
              <a:gd name="T24" fmla="*/ 470931001 w 1976"/>
              <a:gd name="T25" fmla="*/ 116851925 h 2375"/>
              <a:gd name="T26" fmla="*/ 486385333 w 1976"/>
              <a:gd name="T27" fmla="*/ 108768085 h 2375"/>
              <a:gd name="T28" fmla="*/ 501839664 w 1976"/>
              <a:gd name="T29" fmla="*/ 93334583 h 2375"/>
              <a:gd name="T30" fmla="*/ 509566830 w 1976"/>
              <a:gd name="T31" fmla="*/ 73491769 h 2375"/>
              <a:gd name="T32" fmla="*/ 508279297 w 1976"/>
              <a:gd name="T33" fmla="*/ 53648955 h 2375"/>
              <a:gd name="T34" fmla="*/ 493253706 w 1976"/>
              <a:gd name="T35" fmla="*/ 29396829 h 2375"/>
              <a:gd name="T36" fmla="*/ 466637694 w 1976"/>
              <a:gd name="T37" fmla="*/ 11390976 h 2375"/>
              <a:gd name="T38" fmla="*/ 431006983 w 1976"/>
              <a:gd name="T39" fmla="*/ 1102176 h 2375"/>
              <a:gd name="T40" fmla="*/ 401815249 w 1976"/>
              <a:gd name="T41" fmla="*/ 367392 h 2375"/>
              <a:gd name="T42" fmla="*/ 364466952 w 1976"/>
              <a:gd name="T43" fmla="*/ 8083840 h 2375"/>
              <a:gd name="T44" fmla="*/ 335704614 w 1976"/>
              <a:gd name="T45" fmla="*/ 24619518 h 2375"/>
              <a:gd name="T46" fmla="*/ 317674561 w 1976"/>
              <a:gd name="T47" fmla="*/ 47770074 h 2375"/>
              <a:gd name="T48" fmla="*/ 312952513 w 1976"/>
              <a:gd name="T49" fmla="*/ 67612888 h 2375"/>
              <a:gd name="T50" fmla="*/ 318103957 w 1976"/>
              <a:gd name="T51" fmla="*/ 88925271 h 2375"/>
              <a:gd name="T52" fmla="*/ 330553171 w 1976"/>
              <a:gd name="T53" fmla="*/ 103623382 h 2375"/>
              <a:gd name="T54" fmla="*/ 347724432 w 1976"/>
              <a:gd name="T55" fmla="*/ 115382356 h 2375"/>
              <a:gd name="T56" fmla="*/ 361032438 w 1976"/>
              <a:gd name="T57" fmla="*/ 124201587 h 2375"/>
              <a:gd name="T58" fmla="*/ 364896349 w 1976"/>
              <a:gd name="T59" fmla="*/ 133755602 h 2375"/>
              <a:gd name="T60" fmla="*/ 358886112 w 1976"/>
              <a:gd name="T61" fmla="*/ 141472049 h 2375"/>
              <a:gd name="T62" fmla="*/ 342572988 w 1976"/>
              <a:gd name="T63" fmla="*/ 144779185 h 2375"/>
              <a:gd name="T64" fmla="*/ 0 w 1976"/>
              <a:gd name="T65" fmla="*/ 440584434 h 2375"/>
              <a:gd name="T66" fmla="*/ 1716929 w 1976"/>
              <a:gd name="T67" fmla="*/ 451240626 h 2375"/>
              <a:gd name="T68" fmla="*/ 10302888 w 1976"/>
              <a:gd name="T69" fmla="*/ 458957073 h 2375"/>
              <a:gd name="T70" fmla="*/ 21035172 w 1976"/>
              <a:gd name="T71" fmla="*/ 457854897 h 2375"/>
              <a:gd name="T72" fmla="*/ 32626249 w 1976"/>
              <a:gd name="T73" fmla="*/ 447933490 h 2375"/>
              <a:gd name="T74" fmla="*/ 42499740 w 1976"/>
              <a:gd name="T75" fmla="*/ 435439732 h 2375"/>
              <a:gd name="T76" fmla="*/ 60100398 w 1976"/>
              <a:gd name="T77" fmla="*/ 421843797 h 2375"/>
              <a:gd name="T78" fmla="*/ 83281895 w 1976"/>
              <a:gd name="T79" fmla="*/ 415229525 h 2375"/>
              <a:gd name="T80" fmla="*/ 106464049 w 1976"/>
              <a:gd name="T81" fmla="*/ 416699700 h 2375"/>
              <a:gd name="T82" fmla="*/ 134796990 w 1976"/>
              <a:gd name="T83" fmla="*/ 429560245 h 2375"/>
              <a:gd name="T84" fmla="*/ 155832162 w 1976"/>
              <a:gd name="T85" fmla="*/ 451975410 h 2375"/>
              <a:gd name="T86" fmla="*/ 168281376 w 1976"/>
              <a:gd name="T87" fmla="*/ 482107023 h 2375"/>
              <a:gd name="T88" fmla="*/ 168710772 w 1976"/>
              <a:gd name="T89" fmla="*/ 507829324 h 2375"/>
              <a:gd name="T90" fmla="*/ 159696073 w 1976"/>
              <a:gd name="T91" fmla="*/ 539431112 h 2375"/>
              <a:gd name="T92" fmla="*/ 140377830 w 1976"/>
              <a:gd name="T93" fmla="*/ 564418023 h 2375"/>
              <a:gd name="T94" fmla="*/ 113761818 w 1976"/>
              <a:gd name="T95" fmla="*/ 579851525 h 2375"/>
              <a:gd name="T96" fmla="*/ 90580321 w 1976"/>
              <a:gd name="T97" fmla="*/ 583893444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24000" tIns="288000" anchor="ctr"/>
          <a:lstStyle/>
          <a:p>
            <a:endParaRPr lang="it-IT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>
            <a:off x="4462489" y="2811469"/>
            <a:ext cx="982475" cy="1297143"/>
          </a:xfrm>
          <a:custGeom>
            <a:avLst/>
            <a:gdLst>
              <a:gd name="T0" fmla="*/ 775443852 w 1979"/>
              <a:gd name="T1" fmla="*/ 291960909 h 2378"/>
              <a:gd name="T2" fmla="*/ 796436663 w 1979"/>
              <a:gd name="T3" fmla="*/ 299673091 h 2378"/>
              <a:gd name="T4" fmla="*/ 814430875 w 1979"/>
              <a:gd name="T5" fmla="*/ 315464181 h 2378"/>
              <a:gd name="T6" fmla="*/ 824712908 w 1979"/>
              <a:gd name="T7" fmla="*/ 329419818 h 2378"/>
              <a:gd name="T8" fmla="*/ 841420884 w 1979"/>
              <a:gd name="T9" fmla="*/ 334928606 h 2378"/>
              <a:gd name="T10" fmla="*/ 484545712 w 1979"/>
              <a:gd name="T11" fmla="*/ 0 h 2378"/>
              <a:gd name="T12" fmla="*/ 481975204 w 1979"/>
              <a:gd name="T13" fmla="*/ 8814182 h 2378"/>
              <a:gd name="T14" fmla="*/ 493542163 w 1979"/>
              <a:gd name="T15" fmla="*/ 21300485 h 2378"/>
              <a:gd name="T16" fmla="*/ 510250794 w 1979"/>
              <a:gd name="T17" fmla="*/ 30114061 h 2378"/>
              <a:gd name="T18" fmla="*/ 526530680 w 1979"/>
              <a:gd name="T19" fmla="*/ 45905758 h 2378"/>
              <a:gd name="T20" fmla="*/ 533385368 w 1979"/>
              <a:gd name="T21" fmla="*/ 65369576 h 2378"/>
              <a:gd name="T22" fmla="*/ 532100442 w 1979"/>
              <a:gd name="T23" fmla="*/ 84834000 h 2378"/>
              <a:gd name="T24" fmla="*/ 517534228 w 1979"/>
              <a:gd name="T25" fmla="*/ 109071939 h 2378"/>
              <a:gd name="T26" fmla="*/ 490543564 w 1979"/>
              <a:gd name="T27" fmla="*/ 127801697 h 2378"/>
              <a:gd name="T28" fmla="*/ 455412631 w 1979"/>
              <a:gd name="T29" fmla="*/ 137717273 h 2378"/>
              <a:gd name="T30" fmla="*/ 425851459 w 1979"/>
              <a:gd name="T31" fmla="*/ 138819273 h 2378"/>
              <a:gd name="T32" fmla="*/ 388578762 w 1979"/>
              <a:gd name="T33" fmla="*/ 131107091 h 2378"/>
              <a:gd name="T34" fmla="*/ 359874426 w 1979"/>
              <a:gd name="T35" fmla="*/ 114580727 h 2378"/>
              <a:gd name="T36" fmla="*/ 341880868 w 1979"/>
              <a:gd name="T37" fmla="*/ 91444182 h 2378"/>
              <a:gd name="T38" fmla="*/ 337596688 w 1979"/>
              <a:gd name="T39" fmla="*/ 71245697 h 2378"/>
              <a:gd name="T40" fmla="*/ 342737704 w 1979"/>
              <a:gd name="T41" fmla="*/ 49945212 h 2378"/>
              <a:gd name="T42" fmla="*/ 354733409 w 1979"/>
              <a:gd name="T43" fmla="*/ 34888182 h 2378"/>
              <a:gd name="T44" fmla="*/ 371870131 w 1979"/>
              <a:gd name="T45" fmla="*/ 23871212 h 2378"/>
              <a:gd name="T46" fmla="*/ 388150671 w 1979"/>
              <a:gd name="T47" fmla="*/ 12118970 h 2378"/>
              <a:gd name="T48" fmla="*/ 386865090 w 1979"/>
              <a:gd name="T49" fmla="*/ 0 h 2378"/>
              <a:gd name="T50" fmla="*/ 366729115 w 1979"/>
              <a:gd name="T51" fmla="*/ 727881939 h 2378"/>
              <a:gd name="T52" fmla="*/ 383009655 w 1979"/>
              <a:gd name="T53" fmla="*/ 731187333 h 2378"/>
              <a:gd name="T54" fmla="*/ 389435598 w 1979"/>
              <a:gd name="T55" fmla="*/ 739266242 h 2378"/>
              <a:gd name="T56" fmla="*/ 385580163 w 1979"/>
              <a:gd name="T57" fmla="*/ 748815090 h 2378"/>
              <a:gd name="T58" fmla="*/ 371870131 w 1979"/>
              <a:gd name="T59" fmla="*/ 757995999 h 2378"/>
              <a:gd name="T60" fmla="*/ 354733409 w 1979"/>
              <a:gd name="T61" fmla="*/ 769380908 h 2378"/>
              <a:gd name="T62" fmla="*/ 342737704 w 1979"/>
              <a:gd name="T63" fmla="*/ 783703272 h 2378"/>
              <a:gd name="T64" fmla="*/ 337596688 w 1979"/>
              <a:gd name="T65" fmla="*/ 805371090 h 2378"/>
              <a:gd name="T66" fmla="*/ 341880868 w 1979"/>
              <a:gd name="T67" fmla="*/ 825569575 h 2378"/>
              <a:gd name="T68" fmla="*/ 359874426 w 1979"/>
              <a:gd name="T69" fmla="*/ 848706120 h 2378"/>
              <a:gd name="T70" fmla="*/ 388578762 w 1979"/>
              <a:gd name="T71" fmla="*/ 865231878 h 2378"/>
              <a:gd name="T72" fmla="*/ 425851459 w 1979"/>
              <a:gd name="T73" fmla="*/ 872576726 h 2378"/>
              <a:gd name="T74" fmla="*/ 455412631 w 1979"/>
              <a:gd name="T75" fmla="*/ 871842666 h 2378"/>
              <a:gd name="T76" fmla="*/ 490543564 w 1979"/>
              <a:gd name="T77" fmla="*/ 861926484 h 2378"/>
              <a:gd name="T78" fmla="*/ 516677392 w 1979"/>
              <a:gd name="T79" fmla="*/ 843197333 h 2378"/>
              <a:gd name="T80" fmla="*/ 532100442 w 1979"/>
              <a:gd name="T81" fmla="*/ 818958787 h 2378"/>
              <a:gd name="T82" fmla="*/ 533385368 w 1979"/>
              <a:gd name="T83" fmla="*/ 799862302 h 2378"/>
              <a:gd name="T84" fmla="*/ 525673844 w 1979"/>
              <a:gd name="T85" fmla="*/ 780031151 h 2378"/>
              <a:gd name="T86" fmla="*/ 510250794 w 1979"/>
              <a:gd name="T87" fmla="*/ 764239454 h 2378"/>
              <a:gd name="T88" fmla="*/ 494827745 w 1979"/>
              <a:gd name="T89" fmla="*/ 755792605 h 2378"/>
              <a:gd name="T90" fmla="*/ 483260130 w 1979"/>
              <a:gd name="T91" fmla="*/ 746611696 h 2378"/>
              <a:gd name="T92" fmla="*/ 482832040 w 1979"/>
              <a:gd name="T93" fmla="*/ 736696121 h 2378"/>
              <a:gd name="T94" fmla="*/ 490971655 w 1979"/>
              <a:gd name="T95" fmla="*/ 730085333 h 2378"/>
              <a:gd name="T96" fmla="*/ 847847482 w 1979"/>
              <a:gd name="T97" fmla="*/ 727881939 h 2378"/>
              <a:gd name="T98" fmla="*/ 841420884 w 1979"/>
              <a:gd name="T99" fmla="*/ 414987878 h 2378"/>
              <a:gd name="T100" fmla="*/ 824712908 w 1979"/>
              <a:gd name="T101" fmla="*/ 419762606 h 2378"/>
              <a:gd name="T102" fmla="*/ 814430875 w 1979"/>
              <a:gd name="T103" fmla="*/ 434084969 h 2378"/>
              <a:gd name="T104" fmla="*/ 796436663 w 1979"/>
              <a:gd name="T105" fmla="*/ 449509333 h 2378"/>
              <a:gd name="T106" fmla="*/ 775443852 w 1979"/>
              <a:gd name="T107" fmla="*/ 457588848 h 2378"/>
              <a:gd name="T108" fmla="*/ 753594859 w 1979"/>
              <a:gd name="T109" fmla="*/ 458323515 h 2378"/>
              <a:gd name="T110" fmla="*/ 724033687 w 1979"/>
              <a:gd name="T111" fmla="*/ 448774666 h 2378"/>
              <a:gd name="T112" fmla="*/ 701327204 w 1979"/>
              <a:gd name="T113" fmla="*/ 428208848 h 2378"/>
              <a:gd name="T114" fmla="*/ 686332245 w 1979"/>
              <a:gd name="T115" fmla="*/ 399564121 h 2378"/>
              <a:gd name="T116" fmla="*/ 683333646 w 1979"/>
              <a:gd name="T117" fmla="*/ 374958242 h 2378"/>
              <a:gd name="T118" fmla="*/ 689759589 w 1979"/>
              <a:gd name="T119" fmla="*/ 341906121 h 2378"/>
              <a:gd name="T120" fmla="*/ 706468220 w 1979"/>
              <a:gd name="T121" fmla="*/ 315097454 h 2378"/>
              <a:gd name="T122" fmla="*/ 731316466 w 1979"/>
              <a:gd name="T123" fmla="*/ 296735030 h 2378"/>
              <a:gd name="T124" fmla="*/ 762163220 w 1979"/>
              <a:gd name="T125" fmla="*/ 290124242 h 2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37" name="Freeform 11"/>
          <p:cNvSpPr>
            <a:spLocks/>
          </p:cNvSpPr>
          <p:nvPr/>
        </p:nvSpPr>
        <p:spPr bwMode="auto">
          <a:xfrm>
            <a:off x="4462489" y="3890041"/>
            <a:ext cx="1179933" cy="1078571"/>
          </a:xfrm>
          <a:custGeom>
            <a:avLst/>
            <a:gdLst>
              <a:gd name="T0" fmla="*/ 338815777 w 2377"/>
              <a:gd name="T1" fmla="*/ 65846910 h 1976"/>
              <a:gd name="T2" fmla="*/ 348239289 w 2377"/>
              <a:gd name="T3" fmla="*/ 48189956 h 1976"/>
              <a:gd name="T4" fmla="*/ 366229571 w 2377"/>
              <a:gd name="T5" fmla="*/ 32739667 h 1976"/>
              <a:gd name="T6" fmla="*/ 379508097 w 2377"/>
              <a:gd name="T7" fmla="*/ 25750280 h 1976"/>
              <a:gd name="T8" fmla="*/ 388503566 w 2377"/>
              <a:gd name="T9" fmla="*/ 15817864 h 1976"/>
              <a:gd name="T10" fmla="*/ 387218125 w 2377"/>
              <a:gd name="T11" fmla="*/ 6989388 h 1976"/>
              <a:gd name="T12" fmla="*/ 375653084 w 2377"/>
              <a:gd name="T13" fmla="*/ 1103332 h 1976"/>
              <a:gd name="T14" fmla="*/ 0 w 2377"/>
              <a:gd name="T15" fmla="*/ 726892066 h 1976"/>
              <a:gd name="T16" fmla="*/ 848110862 w 2377"/>
              <a:gd name="T17" fmla="*/ 412371443 h 1976"/>
              <a:gd name="T18" fmla="*/ 850681089 w 2377"/>
              <a:gd name="T19" fmla="*/ 400967514 h 1976"/>
              <a:gd name="T20" fmla="*/ 858391117 w 2377"/>
              <a:gd name="T21" fmla="*/ 393242976 h 1976"/>
              <a:gd name="T22" fmla="*/ 869956158 w 2377"/>
              <a:gd name="T23" fmla="*/ 394346308 h 1976"/>
              <a:gd name="T24" fmla="*/ 881093155 w 2377"/>
              <a:gd name="T25" fmla="*/ 404278723 h 1976"/>
              <a:gd name="T26" fmla="*/ 890516667 w 2377"/>
              <a:gd name="T27" fmla="*/ 417153560 h 1976"/>
              <a:gd name="T28" fmla="*/ 908506949 w 2377"/>
              <a:gd name="T29" fmla="*/ 430396578 h 1976"/>
              <a:gd name="T30" fmla="*/ 931637031 w 2377"/>
              <a:gd name="T31" fmla="*/ 437018391 h 1976"/>
              <a:gd name="T32" fmla="*/ 954767113 w 2377"/>
              <a:gd name="T33" fmla="*/ 435546877 h 1976"/>
              <a:gd name="T34" fmla="*/ 982609606 w 2377"/>
              <a:gd name="T35" fmla="*/ 422671434 h 1976"/>
              <a:gd name="T36" fmla="*/ 1004454901 w 2377"/>
              <a:gd name="T37" fmla="*/ 400232363 h 1976"/>
              <a:gd name="T38" fmla="*/ 1016019942 w 2377"/>
              <a:gd name="T39" fmla="*/ 370067542 h 1976"/>
              <a:gd name="T40" fmla="*/ 1017304729 w 2377"/>
              <a:gd name="T41" fmla="*/ 344317262 h 1976"/>
              <a:gd name="T42" fmla="*/ 1008309915 w 2377"/>
              <a:gd name="T43" fmla="*/ 312681534 h 1976"/>
              <a:gd name="T44" fmla="*/ 989034192 w 2377"/>
              <a:gd name="T45" fmla="*/ 288034586 h 1976"/>
              <a:gd name="T46" fmla="*/ 962477140 w 2377"/>
              <a:gd name="T47" fmla="*/ 272216722 h 1976"/>
              <a:gd name="T48" fmla="*/ 938490316 w 2377"/>
              <a:gd name="T49" fmla="*/ 268170362 h 1976"/>
              <a:gd name="T50" fmla="*/ 913646749 w 2377"/>
              <a:gd name="T51" fmla="*/ 273320054 h 1976"/>
              <a:gd name="T52" fmla="*/ 896513209 w 2377"/>
              <a:gd name="T53" fmla="*/ 283252470 h 1976"/>
              <a:gd name="T54" fmla="*/ 883663382 w 2377"/>
              <a:gd name="T55" fmla="*/ 297967002 h 1976"/>
              <a:gd name="T56" fmla="*/ 872526385 w 2377"/>
              <a:gd name="T57" fmla="*/ 310106081 h 1976"/>
              <a:gd name="T58" fmla="*/ 860961344 w 2377"/>
              <a:gd name="T59" fmla="*/ 313417291 h 1976"/>
              <a:gd name="T60" fmla="*/ 851965876 w 2377"/>
              <a:gd name="T61" fmla="*/ 307899417 h 1976"/>
              <a:gd name="T62" fmla="*/ 848110862 w 2377"/>
              <a:gd name="T63" fmla="*/ 293552460 h 1976"/>
              <a:gd name="T64" fmla="*/ 504583329 w 2377"/>
              <a:gd name="T65" fmla="*/ 0 h 1976"/>
              <a:gd name="T66" fmla="*/ 490876104 w 2377"/>
              <a:gd name="T67" fmla="*/ 2207271 h 1976"/>
              <a:gd name="T68" fmla="*/ 482738033 w 2377"/>
              <a:gd name="T69" fmla="*/ 9196658 h 1976"/>
              <a:gd name="T70" fmla="*/ 483166077 w 2377"/>
              <a:gd name="T71" fmla="*/ 18760892 h 1976"/>
              <a:gd name="T72" fmla="*/ 494731118 w 2377"/>
              <a:gd name="T73" fmla="*/ 27957550 h 1976"/>
              <a:gd name="T74" fmla="*/ 510151827 w 2377"/>
              <a:gd name="T75" fmla="*/ 36050270 h 1976"/>
              <a:gd name="T76" fmla="*/ 525571882 w 2377"/>
              <a:gd name="T77" fmla="*/ 52236316 h 1976"/>
              <a:gd name="T78" fmla="*/ 533281909 w 2377"/>
              <a:gd name="T79" fmla="*/ 72100540 h 1976"/>
              <a:gd name="T80" fmla="*/ 531997123 w 2377"/>
              <a:gd name="T81" fmla="*/ 91229614 h 1976"/>
              <a:gd name="T82" fmla="*/ 516576414 w 2377"/>
              <a:gd name="T83" fmla="*/ 115508380 h 1976"/>
              <a:gd name="T84" fmla="*/ 490448060 w 2377"/>
              <a:gd name="T85" fmla="*/ 134269272 h 1976"/>
              <a:gd name="T86" fmla="*/ 455324239 w 2377"/>
              <a:gd name="T87" fmla="*/ 143833506 h 1976"/>
              <a:gd name="T88" fmla="*/ 425768916 w 2377"/>
              <a:gd name="T89" fmla="*/ 144936838 h 1976"/>
              <a:gd name="T90" fmla="*/ 388503566 w 2377"/>
              <a:gd name="T91" fmla="*/ 137579875 h 1976"/>
              <a:gd name="T92" fmla="*/ 359804330 w 2377"/>
              <a:gd name="T93" fmla="*/ 121026254 h 1976"/>
              <a:gd name="T94" fmla="*/ 341814703 w 2377"/>
              <a:gd name="T95" fmla="*/ 97850820 h 1976"/>
              <a:gd name="T96" fmla="*/ 337530991 w 2377"/>
              <a:gd name="T97" fmla="*/ 77986596 h 1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rIns="324000" anchor="ctr"/>
          <a:lstStyle/>
          <a:p>
            <a:endParaRPr lang="it-IT"/>
          </a:p>
        </p:txBody>
      </p:sp>
      <p:sp>
        <p:nvSpPr>
          <p:cNvPr id="38" name="Freeform 7"/>
          <p:cNvSpPr>
            <a:spLocks/>
          </p:cNvSpPr>
          <p:nvPr/>
        </p:nvSpPr>
        <p:spPr bwMode="auto">
          <a:xfrm>
            <a:off x="5457004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6991 h 2374"/>
              <a:gd name="T4" fmla="*/ 879025785 w 2376"/>
              <a:gd name="T5" fmla="*/ 447072698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244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7924 h 2374"/>
              <a:gd name="T42" fmla="*/ 356142502 w 2376"/>
              <a:gd name="T43" fmla="*/ 119659754 h 2374"/>
              <a:gd name="T44" fmla="*/ 365547929 w 2376"/>
              <a:gd name="T45" fmla="*/ 131772405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207 h 2374"/>
              <a:gd name="T52" fmla="*/ 30783004 w 2376"/>
              <a:gd name="T53" fmla="*/ 443401886 h 2374"/>
              <a:gd name="T54" fmla="*/ 47456886 w 2376"/>
              <a:gd name="T55" fmla="*/ 425783320 h 2374"/>
              <a:gd name="T56" fmla="*/ 72254797 w 2376"/>
              <a:gd name="T57" fmla="*/ 415505773 h 2374"/>
              <a:gd name="T58" fmla="*/ 101755094 w 2376"/>
              <a:gd name="T59" fmla="*/ 415872915 h 2374"/>
              <a:gd name="T60" fmla="*/ 136385565 w 2376"/>
              <a:gd name="T61" fmla="*/ 433491481 h 2374"/>
              <a:gd name="T62" fmla="*/ 158618062 w 2376"/>
              <a:gd name="T63" fmla="*/ 465425548 h 2374"/>
              <a:gd name="T64" fmla="*/ 165030942 w 2376"/>
              <a:gd name="T65" fmla="*/ 498460434 h 2374"/>
              <a:gd name="T66" fmla="*/ 155625515 w 2376"/>
              <a:gd name="T67" fmla="*/ 538469198 h 2374"/>
              <a:gd name="T68" fmla="*/ 129972684 w 2376"/>
              <a:gd name="T69" fmla="*/ 567833878 h 2374"/>
              <a:gd name="T70" fmla="*/ 94059506 w 2376"/>
              <a:gd name="T71" fmla="*/ 582148773 h 2374"/>
              <a:gd name="T72" fmla="*/ 66696836 w 2376"/>
              <a:gd name="T73" fmla="*/ 579579387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198 h 2374"/>
              <a:gd name="T80" fmla="*/ 846105154 w 2376"/>
              <a:gd name="T81" fmla="*/ 557556331 h 2374"/>
              <a:gd name="T82" fmla="*/ 849953275 w 2376"/>
              <a:gd name="T83" fmla="*/ 543975113 h 2374"/>
              <a:gd name="T84" fmla="*/ 862351903 w 2376"/>
              <a:gd name="T85" fmla="*/ 538469198 h 2374"/>
              <a:gd name="T86" fmla="*/ 876460372 w 2376"/>
              <a:gd name="T87" fmla="*/ 546177358 h 2374"/>
              <a:gd name="T88" fmla="*/ 888431867 w 2376"/>
              <a:gd name="T89" fmla="*/ 562327963 h 2374"/>
              <a:gd name="T90" fmla="*/ 911519284 w 2376"/>
              <a:gd name="T91" fmla="*/ 577744283 h 2374"/>
              <a:gd name="T92" fmla="*/ 936316540 w 2376"/>
              <a:gd name="T93" fmla="*/ 582883057 h 2374"/>
              <a:gd name="T94" fmla="*/ 973940212 w 2376"/>
              <a:gd name="T95" fmla="*/ 572238368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7396 h 2374"/>
              <a:gd name="T104" fmla="*/ 960258877 w 2376"/>
              <a:gd name="T105" fmla="*/ 418075160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39" name="Freeform 8"/>
          <p:cNvSpPr>
            <a:spLocks/>
          </p:cNvSpPr>
          <p:nvPr/>
        </p:nvSpPr>
        <p:spPr bwMode="auto">
          <a:xfrm>
            <a:off x="5254730" y="1728612"/>
            <a:ext cx="1178729" cy="1294286"/>
          </a:xfrm>
          <a:custGeom>
            <a:avLst/>
            <a:gdLst>
              <a:gd name="T0" fmla="*/ 949997705 w 2377"/>
              <a:gd name="T1" fmla="*/ 292301035 h 2371"/>
              <a:gd name="T2" fmla="*/ 972657609 w 2377"/>
              <a:gd name="T3" fmla="*/ 304066864 h 2371"/>
              <a:gd name="T4" fmla="*/ 989331669 w 2377"/>
              <a:gd name="T5" fmla="*/ 324288853 h 2371"/>
              <a:gd name="T6" fmla="*/ 1009853538 w 2377"/>
              <a:gd name="T7" fmla="*/ 333480832 h 2371"/>
              <a:gd name="T8" fmla="*/ 168879284 w 2377"/>
              <a:gd name="T9" fmla="*/ 314361662 h 2371"/>
              <a:gd name="T10" fmla="*/ 165031474 w 2377"/>
              <a:gd name="T11" fmla="*/ 327965523 h 2371"/>
              <a:gd name="T12" fmla="*/ 153059784 w 2377"/>
              <a:gd name="T13" fmla="*/ 333480832 h 2371"/>
              <a:gd name="T14" fmla="*/ 138951367 w 2377"/>
              <a:gd name="T15" fmla="*/ 325759278 h 2371"/>
              <a:gd name="T16" fmla="*/ 126552071 w 2377"/>
              <a:gd name="T17" fmla="*/ 309581566 h 2371"/>
              <a:gd name="T18" fmla="*/ 103465213 w 2377"/>
              <a:gd name="T19" fmla="*/ 294139673 h 2371"/>
              <a:gd name="T20" fmla="*/ 78667927 w 2377"/>
              <a:gd name="T21" fmla="*/ 288991971 h 2371"/>
              <a:gd name="T22" fmla="*/ 41043738 w 2377"/>
              <a:gd name="T23" fmla="*/ 299654375 h 2371"/>
              <a:gd name="T24" fmla="*/ 13681464 w 2377"/>
              <a:gd name="T25" fmla="*/ 326495098 h 2371"/>
              <a:gd name="T26" fmla="*/ 0 w 2377"/>
              <a:gd name="T27" fmla="*/ 365100437 h 2371"/>
              <a:gd name="T28" fmla="*/ 3420203 w 2377"/>
              <a:gd name="T29" fmla="*/ 398559287 h 2371"/>
              <a:gd name="T30" fmla="*/ 23087511 w 2377"/>
              <a:gd name="T31" fmla="*/ 433120350 h 2371"/>
              <a:gd name="T32" fmla="*/ 55152809 w 2377"/>
              <a:gd name="T33" fmla="*/ 454078158 h 2371"/>
              <a:gd name="T34" fmla="*/ 85935940 w 2377"/>
              <a:gd name="T35" fmla="*/ 457754828 h 2371"/>
              <a:gd name="T36" fmla="*/ 113298867 w 2377"/>
              <a:gd name="T37" fmla="*/ 448562850 h 2371"/>
              <a:gd name="T38" fmla="*/ 133820737 w 2377"/>
              <a:gd name="T39" fmla="*/ 427973255 h 2371"/>
              <a:gd name="T40" fmla="*/ 144508951 w 2377"/>
              <a:gd name="T41" fmla="*/ 416575031 h 2371"/>
              <a:gd name="T42" fmla="*/ 158618022 w 2377"/>
              <a:gd name="T43" fmla="*/ 414001180 h 2371"/>
              <a:gd name="T44" fmla="*/ 167596462 w 2377"/>
              <a:gd name="T45" fmla="*/ 424664191 h 2371"/>
              <a:gd name="T46" fmla="*/ 536992720 w 2377"/>
              <a:gd name="T47" fmla="*/ 726524810 h 2371"/>
              <a:gd name="T48" fmla="*/ 554949601 w 2377"/>
              <a:gd name="T49" fmla="*/ 731671906 h 2371"/>
              <a:gd name="T50" fmla="*/ 557942196 w 2377"/>
              <a:gd name="T51" fmla="*/ 742702523 h 2371"/>
              <a:gd name="T52" fmla="*/ 545115947 w 2377"/>
              <a:gd name="T53" fmla="*/ 754467746 h 2371"/>
              <a:gd name="T54" fmla="*/ 523738863 w 2377"/>
              <a:gd name="T55" fmla="*/ 767704001 h 2371"/>
              <a:gd name="T56" fmla="*/ 510057400 w 2377"/>
              <a:gd name="T57" fmla="*/ 787190777 h 2371"/>
              <a:gd name="T58" fmla="*/ 507064804 w 2377"/>
              <a:gd name="T59" fmla="*/ 811089436 h 2371"/>
              <a:gd name="T60" fmla="*/ 523738863 w 2377"/>
              <a:gd name="T61" fmla="*/ 841974435 h 2371"/>
              <a:gd name="T62" fmla="*/ 557942196 w 2377"/>
              <a:gd name="T63" fmla="*/ 863299243 h 2371"/>
              <a:gd name="T64" fmla="*/ 604544172 w 2377"/>
              <a:gd name="T65" fmla="*/ 871756009 h 2371"/>
              <a:gd name="T66" fmla="*/ 643022922 w 2377"/>
              <a:gd name="T67" fmla="*/ 866608306 h 2371"/>
              <a:gd name="T68" fmla="*/ 680218850 w 2377"/>
              <a:gd name="T69" fmla="*/ 847121530 h 2371"/>
              <a:gd name="T70" fmla="*/ 700741373 w 2377"/>
              <a:gd name="T71" fmla="*/ 817708170 h 2371"/>
              <a:gd name="T72" fmla="*/ 701168327 w 2377"/>
              <a:gd name="T73" fmla="*/ 792706085 h 2371"/>
              <a:gd name="T74" fmla="*/ 689197291 w 2377"/>
              <a:gd name="T75" fmla="*/ 771013064 h 2371"/>
              <a:gd name="T76" fmla="*/ 668675422 w 2377"/>
              <a:gd name="T77" fmla="*/ 756306384 h 2371"/>
              <a:gd name="T78" fmla="*/ 652428969 w 2377"/>
              <a:gd name="T79" fmla="*/ 744908161 h 2371"/>
              <a:gd name="T80" fmla="*/ 652428969 w 2377"/>
              <a:gd name="T81" fmla="*/ 733142938 h 2371"/>
              <a:gd name="T82" fmla="*/ 668675422 w 2377"/>
              <a:gd name="T83" fmla="*/ 726524810 h 2371"/>
              <a:gd name="T84" fmla="*/ 1013274394 w 2377"/>
              <a:gd name="T85" fmla="*/ 415472212 h 2371"/>
              <a:gd name="T86" fmla="*/ 993179478 w 2377"/>
              <a:gd name="T87" fmla="*/ 418781276 h 2371"/>
              <a:gd name="T88" fmla="*/ 978643454 w 2377"/>
              <a:gd name="T89" fmla="*/ 437900446 h 2371"/>
              <a:gd name="T90" fmla="*/ 955555943 w 2377"/>
              <a:gd name="T91" fmla="*/ 453342339 h 2371"/>
              <a:gd name="T92" fmla="*/ 930758657 w 2377"/>
              <a:gd name="T93" fmla="*/ 457754828 h 2371"/>
              <a:gd name="T94" fmla="*/ 893135121 w 2377"/>
              <a:gd name="T95" fmla="*/ 447827637 h 2371"/>
              <a:gd name="T96" fmla="*/ 865344586 w 2377"/>
              <a:gd name="T97" fmla="*/ 420986914 h 2371"/>
              <a:gd name="T98" fmla="*/ 852090730 w 2377"/>
              <a:gd name="T99" fmla="*/ 382381575 h 2371"/>
              <a:gd name="T100" fmla="*/ 855083979 w 2377"/>
              <a:gd name="T101" fmla="*/ 348555118 h 2371"/>
              <a:gd name="T102" fmla="*/ 875178241 w 2377"/>
              <a:gd name="T103" fmla="*/ 314361662 h 2371"/>
              <a:gd name="T104" fmla="*/ 906816585 w 2377"/>
              <a:gd name="T105" fmla="*/ 29303624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40" name="Freeform 14"/>
          <p:cNvSpPr>
            <a:spLocks/>
          </p:cNvSpPr>
          <p:nvPr/>
        </p:nvSpPr>
        <p:spPr bwMode="auto">
          <a:xfrm>
            <a:off x="6438275" y="2805755"/>
            <a:ext cx="1185954" cy="1078572"/>
          </a:xfrm>
          <a:custGeom>
            <a:avLst/>
            <a:gdLst>
              <a:gd name="T0" fmla="*/ 720242 w 1896949"/>
              <a:gd name="T1" fmla="*/ 7144 h 1568450"/>
              <a:gd name="T2" fmla="*/ 730557 w 1896949"/>
              <a:gd name="T3" fmla="*/ 34131 h 1568450"/>
              <a:gd name="T4" fmla="*/ 699612 w 1896949"/>
              <a:gd name="T5" fmla="*/ 65088 h 1568450"/>
              <a:gd name="T6" fmla="*/ 650418 w 1896949"/>
              <a:gd name="T7" fmla="*/ 111125 h 1568450"/>
              <a:gd name="T8" fmla="*/ 636929 w 1896949"/>
              <a:gd name="T9" fmla="*/ 182563 h 1568450"/>
              <a:gd name="T10" fmla="*/ 677395 w 1896949"/>
              <a:gd name="T11" fmla="*/ 261144 h 1568450"/>
              <a:gd name="T12" fmla="*/ 763883 w 1896949"/>
              <a:gd name="T13" fmla="*/ 307181 h 1568450"/>
              <a:gd name="T14" fmla="*/ 871794 w 1896949"/>
              <a:gd name="T15" fmla="*/ 307181 h 1568450"/>
              <a:gd name="T16" fmla="*/ 958282 w 1896949"/>
              <a:gd name="T17" fmla="*/ 261144 h 1568450"/>
              <a:gd name="T18" fmla="*/ 998748 w 1896949"/>
              <a:gd name="T19" fmla="*/ 182563 h 1568450"/>
              <a:gd name="T20" fmla="*/ 984466 w 1896949"/>
              <a:gd name="T21" fmla="*/ 111125 h 1568450"/>
              <a:gd name="T22" fmla="*/ 936065 w 1896949"/>
              <a:gd name="T23" fmla="*/ 65088 h 1568450"/>
              <a:gd name="T24" fmla="*/ 905119 w 1896949"/>
              <a:gd name="T25" fmla="*/ 34131 h 1568450"/>
              <a:gd name="T26" fmla="*/ 915435 w 1896949"/>
              <a:gd name="T27" fmla="*/ 7144 h 1568450"/>
              <a:gd name="T28" fmla="*/ 1581151 w 1896949"/>
              <a:gd name="T29" fmla="*/ 434181 h 1568450"/>
              <a:gd name="T30" fmla="*/ 1590672 w 1896949"/>
              <a:gd name="T31" fmla="*/ 665163 h 1568450"/>
              <a:gd name="T32" fmla="*/ 1633519 w 1896949"/>
              <a:gd name="T33" fmla="*/ 662781 h 1568450"/>
              <a:gd name="T34" fmla="*/ 1678747 w 1896949"/>
              <a:gd name="T35" fmla="*/ 604838 h 1568450"/>
              <a:gd name="T36" fmla="*/ 1736670 w 1896949"/>
              <a:gd name="T37" fmla="*/ 580231 h 1568450"/>
              <a:gd name="T38" fmla="*/ 1819190 w 1896949"/>
              <a:gd name="T39" fmla="*/ 601663 h 1568450"/>
              <a:gd name="T40" fmla="*/ 1878699 w 1896949"/>
              <a:gd name="T41" fmla="*/ 674688 h 1568450"/>
              <a:gd name="T42" fmla="*/ 1895362 w 1896949"/>
              <a:gd name="T43" fmla="*/ 779463 h 1568450"/>
              <a:gd name="T44" fmla="*/ 1862037 w 1896949"/>
              <a:gd name="T45" fmla="*/ 876300 h 1568450"/>
              <a:gd name="T46" fmla="*/ 1793799 w 1896949"/>
              <a:gd name="T47" fmla="*/ 935038 h 1568450"/>
              <a:gd name="T48" fmla="*/ 1713659 w 1896949"/>
              <a:gd name="T49" fmla="*/ 937419 h 1568450"/>
              <a:gd name="T50" fmla="*/ 1660497 w 1896949"/>
              <a:gd name="T51" fmla="*/ 899319 h 1568450"/>
              <a:gd name="T52" fmla="*/ 1617650 w 1896949"/>
              <a:gd name="T53" fmla="*/ 847725 h 1568450"/>
              <a:gd name="T54" fmla="*/ 1584324 w 1896949"/>
              <a:gd name="T55" fmla="*/ 870744 h 1568450"/>
              <a:gd name="T56" fmla="*/ 902739 w 1896949"/>
              <a:gd name="T57" fmla="*/ 1568450 h 1568450"/>
              <a:gd name="T58" fmla="*/ 864653 w 1896949"/>
              <a:gd name="T59" fmla="*/ 1554163 h 1568450"/>
              <a:gd name="T60" fmla="*/ 867033 w 1896949"/>
              <a:gd name="T61" fmla="*/ 1523206 h 1568450"/>
              <a:gd name="T62" fmla="*/ 913054 w 1896949"/>
              <a:gd name="T63" fmla="*/ 1489869 h 1568450"/>
              <a:gd name="T64" fmla="*/ 951140 w 1896949"/>
              <a:gd name="T65" fmla="*/ 1436688 h 1568450"/>
              <a:gd name="T66" fmla="*/ 948760 w 1896949"/>
              <a:gd name="T67" fmla="*/ 1357313 h 1568450"/>
              <a:gd name="T68" fmla="*/ 890837 w 1896949"/>
              <a:gd name="T69" fmla="*/ 1288256 h 1568450"/>
              <a:gd name="T70" fmla="*/ 793241 w 1896949"/>
              <a:gd name="T71" fmla="*/ 1254919 h 1568450"/>
              <a:gd name="T72" fmla="*/ 687710 w 1896949"/>
              <a:gd name="T73" fmla="*/ 1273175 h 1568450"/>
              <a:gd name="T74" fmla="*/ 614712 w 1896949"/>
              <a:gd name="T75" fmla="*/ 1331119 h 1568450"/>
              <a:gd name="T76" fmla="*/ 593288 w 1896949"/>
              <a:gd name="T77" fmla="*/ 1414463 h 1568450"/>
              <a:gd name="T78" fmla="*/ 619473 w 1896949"/>
              <a:gd name="T79" fmla="*/ 1472406 h 1568450"/>
              <a:gd name="T80" fmla="*/ 671841 w 1896949"/>
              <a:gd name="T81" fmla="*/ 1512888 h 1568450"/>
              <a:gd name="T82" fmla="*/ 689297 w 1896949"/>
              <a:gd name="T83" fmla="*/ 1544638 h 1568450"/>
              <a:gd name="T84" fmla="*/ 664700 w 1896949"/>
              <a:gd name="T85" fmla="*/ 1566069 h 1568450"/>
              <a:gd name="T86" fmla="*/ 9299 w 1896949"/>
              <a:gd name="T87" fmla="*/ 935038 h 1568450"/>
              <a:gd name="T88" fmla="*/ 0 w 1896949"/>
              <a:gd name="T89" fmla="*/ 897731 h 1568450"/>
              <a:gd name="T90" fmla="*/ 21424 w 1896949"/>
              <a:gd name="T91" fmla="*/ 857250 h 1568450"/>
              <a:gd name="T92" fmla="*/ 65858 w 1896949"/>
              <a:gd name="T93" fmla="*/ 888206 h 1568450"/>
              <a:gd name="T94" fmla="*/ 112672 w 1896949"/>
              <a:gd name="T95" fmla="*/ 938213 h 1568450"/>
              <a:gd name="T96" fmla="*/ 183290 w 1896949"/>
              <a:gd name="T97" fmla="*/ 951706 h 1568450"/>
              <a:gd name="T98" fmla="*/ 261050 w 1896949"/>
              <a:gd name="T99" fmla="*/ 911225 h 1568450"/>
              <a:gd name="T100" fmla="*/ 307864 w 1896949"/>
              <a:gd name="T101" fmla="*/ 824706 h 1568450"/>
              <a:gd name="T102" fmla="*/ 307864 w 1896949"/>
              <a:gd name="T103" fmla="*/ 716756 h 1568450"/>
              <a:gd name="T104" fmla="*/ 261050 w 1896949"/>
              <a:gd name="T105" fmla="*/ 629444 h 1568450"/>
              <a:gd name="T106" fmla="*/ 183290 w 1896949"/>
              <a:gd name="T107" fmla="*/ 589756 h 1568450"/>
              <a:gd name="T108" fmla="*/ 112672 w 1896949"/>
              <a:gd name="T109" fmla="*/ 604044 h 1568450"/>
              <a:gd name="T110" fmla="*/ 65858 w 1896949"/>
              <a:gd name="T111" fmla="*/ 652463 h 1568450"/>
              <a:gd name="T112" fmla="*/ 21424 w 1896949"/>
              <a:gd name="T113" fmla="*/ 684213 h 1568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96949" h="1568450">
                <a:moveTo>
                  <a:pt x="10886" y="0"/>
                </a:moveTo>
                <a:lnTo>
                  <a:pt x="690091" y="0"/>
                </a:lnTo>
                <a:lnTo>
                  <a:pt x="698819" y="794"/>
                </a:lnTo>
                <a:lnTo>
                  <a:pt x="706754" y="2381"/>
                </a:lnTo>
                <a:lnTo>
                  <a:pt x="713895" y="4763"/>
                </a:lnTo>
                <a:lnTo>
                  <a:pt x="720242" y="7144"/>
                </a:lnTo>
                <a:lnTo>
                  <a:pt x="725003" y="10319"/>
                </a:lnTo>
                <a:lnTo>
                  <a:pt x="728177" y="14288"/>
                </a:lnTo>
                <a:lnTo>
                  <a:pt x="730557" y="19050"/>
                </a:lnTo>
                <a:lnTo>
                  <a:pt x="732144" y="23813"/>
                </a:lnTo>
                <a:lnTo>
                  <a:pt x="732144" y="29369"/>
                </a:lnTo>
                <a:lnTo>
                  <a:pt x="730557" y="34131"/>
                </a:lnTo>
                <a:lnTo>
                  <a:pt x="728177" y="39688"/>
                </a:lnTo>
                <a:lnTo>
                  <a:pt x="725003" y="44450"/>
                </a:lnTo>
                <a:lnTo>
                  <a:pt x="720242" y="50800"/>
                </a:lnTo>
                <a:lnTo>
                  <a:pt x="713895" y="55563"/>
                </a:lnTo>
                <a:lnTo>
                  <a:pt x="708341" y="60325"/>
                </a:lnTo>
                <a:lnTo>
                  <a:pt x="699612" y="65088"/>
                </a:lnTo>
                <a:lnTo>
                  <a:pt x="689297" y="70644"/>
                </a:lnTo>
                <a:lnTo>
                  <a:pt x="679776" y="77788"/>
                </a:lnTo>
                <a:lnTo>
                  <a:pt x="667874" y="88900"/>
                </a:lnTo>
                <a:lnTo>
                  <a:pt x="662320" y="96044"/>
                </a:lnTo>
                <a:lnTo>
                  <a:pt x="655972" y="103188"/>
                </a:lnTo>
                <a:lnTo>
                  <a:pt x="650418" y="111125"/>
                </a:lnTo>
                <a:lnTo>
                  <a:pt x="645657" y="120650"/>
                </a:lnTo>
                <a:lnTo>
                  <a:pt x="641690" y="131763"/>
                </a:lnTo>
                <a:lnTo>
                  <a:pt x="638516" y="142081"/>
                </a:lnTo>
                <a:lnTo>
                  <a:pt x="636135" y="153988"/>
                </a:lnTo>
                <a:lnTo>
                  <a:pt x="636135" y="166688"/>
                </a:lnTo>
                <a:lnTo>
                  <a:pt x="636929" y="182563"/>
                </a:lnTo>
                <a:lnTo>
                  <a:pt x="639309" y="196850"/>
                </a:lnTo>
                <a:lnTo>
                  <a:pt x="644070" y="211138"/>
                </a:lnTo>
                <a:lnTo>
                  <a:pt x="650418" y="223838"/>
                </a:lnTo>
                <a:lnTo>
                  <a:pt x="657559" y="237331"/>
                </a:lnTo>
                <a:lnTo>
                  <a:pt x="667080" y="249238"/>
                </a:lnTo>
                <a:lnTo>
                  <a:pt x="677395" y="261144"/>
                </a:lnTo>
                <a:lnTo>
                  <a:pt x="689297" y="269875"/>
                </a:lnTo>
                <a:lnTo>
                  <a:pt x="701993" y="279400"/>
                </a:lnTo>
                <a:lnTo>
                  <a:pt x="715482" y="288131"/>
                </a:lnTo>
                <a:lnTo>
                  <a:pt x="730557" y="296069"/>
                </a:lnTo>
                <a:lnTo>
                  <a:pt x="747220" y="302419"/>
                </a:lnTo>
                <a:lnTo>
                  <a:pt x="763883" y="307181"/>
                </a:lnTo>
                <a:lnTo>
                  <a:pt x="780546" y="310356"/>
                </a:lnTo>
                <a:lnTo>
                  <a:pt x="799589" y="312738"/>
                </a:lnTo>
                <a:lnTo>
                  <a:pt x="817045" y="314325"/>
                </a:lnTo>
                <a:lnTo>
                  <a:pt x="836088" y="312738"/>
                </a:lnTo>
                <a:lnTo>
                  <a:pt x="854338" y="310356"/>
                </a:lnTo>
                <a:lnTo>
                  <a:pt x="871794" y="307181"/>
                </a:lnTo>
                <a:lnTo>
                  <a:pt x="888457" y="302419"/>
                </a:lnTo>
                <a:lnTo>
                  <a:pt x="903533" y="296069"/>
                </a:lnTo>
                <a:lnTo>
                  <a:pt x="919402" y="288131"/>
                </a:lnTo>
                <a:lnTo>
                  <a:pt x="933684" y="279400"/>
                </a:lnTo>
                <a:lnTo>
                  <a:pt x="946380" y="269875"/>
                </a:lnTo>
                <a:lnTo>
                  <a:pt x="958282" y="261144"/>
                </a:lnTo>
                <a:lnTo>
                  <a:pt x="969390" y="249238"/>
                </a:lnTo>
                <a:lnTo>
                  <a:pt x="977325" y="237331"/>
                </a:lnTo>
                <a:lnTo>
                  <a:pt x="986053" y="223838"/>
                </a:lnTo>
                <a:lnTo>
                  <a:pt x="991607" y="211138"/>
                </a:lnTo>
                <a:lnTo>
                  <a:pt x="996368" y="196850"/>
                </a:lnTo>
                <a:lnTo>
                  <a:pt x="998748" y="182563"/>
                </a:lnTo>
                <a:lnTo>
                  <a:pt x="1000335" y="166688"/>
                </a:lnTo>
                <a:lnTo>
                  <a:pt x="998748" y="153988"/>
                </a:lnTo>
                <a:lnTo>
                  <a:pt x="996368" y="142081"/>
                </a:lnTo>
                <a:lnTo>
                  <a:pt x="993987" y="131763"/>
                </a:lnTo>
                <a:lnTo>
                  <a:pt x="989227" y="120650"/>
                </a:lnTo>
                <a:lnTo>
                  <a:pt x="984466" y="111125"/>
                </a:lnTo>
                <a:lnTo>
                  <a:pt x="979705" y="103188"/>
                </a:lnTo>
                <a:lnTo>
                  <a:pt x="974151" y="96044"/>
                </a:lnTo>
                <a:lnTo>
                  <a:pt x="967803" y="88900"/>
                </a:lnTo>
                <a:lnTo>
                  <a:pt x="955901" y="77788"/>
                </a:lnTo>
                <a:lnTo>
                  <a:pt x="945586" y="70644"/>
                </a:lnTo>
                <a:lnTo>
                  <a:pt x="936065" y="65088"/>
                </a:lnTo>
                <a:lnTo>
                  <a:pt x="927336" y="60325"/>
                </a:lnTo>
                <a:lnTo>
                  <a:pt x="920195" y="55563"/>
                </a:lnTo>
                <a:lnTo>
                  <a:pt x="914641" y="50800"/>
                </a:lnTo>
                <a:lnTo>
                  <a:pt x="909880" y="44450"/>
                </a:lnTo>
                <a:lnTo>
                  <a:pt x="905913" y="39688"/>
                </a:lnTo>
                <a:lnTo>
                  <a:pt x="905119" y="34131"/>
                </a:lnTo>
                <a:lnTo>
                  <a:pt x="903533" y="29369"/>
                </a:lnTo>
                <a:lnTo>
                  <a:pt x="903533" y="23813"/>
                </a:lnTo>
                <a:lnTo>
                  <a:pt x="905119" y="19050"/>
                </a:lnTo>
                <a:lnTo>
                  <a:pt x="907500" y="14288"/>
                </a:lnTo>
                <a:lnTo>
                  <a:pt x="910674" y="10319"/>
                </a:lnTo>
                <a:lnTo>
                  <a:pt x="915435" y="7144"/>
                </a:lnTo>
                <a:lnTo>
                  <a:pt x="920195" y="4763"/>
                </a:lnTo>
                <a:lnTo>
                  <a:pt x="927336" y="2381"/>
                </a:lnTo>
                <a:lnTo>
                  <a:pt x="936065" y="794"/>
                </a:lnTo>
                <a:lnTo>
                  <a:pt x="945586" y="0"/>
                </a:lnTo>
                <a:lnTo>
                  <a:pt x="1581151" y="0"/>
                </a:lnTo>
                <a:lnTo>
                  <a:pt x="1581151" y="434181"/>
                </a:lnTo>
                <a:lnTo>
                  <a:pt x="1581944" y="434181"/>
                </a:lnTo>
                <a:lnTo>
                  <a:pt x="1581944" y="633413"/>
                </a:lnTo>
                <a:lnTo>
                  <a:pt x="1583531" y="642938"/>
                </a:lnTo>
                <a:lnTo>
                  <a:pt x="1584324" y="652463"/>
                </a:lnTo>
                <a:lnTo>
                  <a:pt x="1586705" y="659606"/>
                </a:lnTo>
                <a:lnTo>
                  <a:pt x="1590672" y="665163"/>
                </a:lnTo>
                <a:lnTo>
                  <a:pt x="1596226" y="671513"/>
                </a:lnTo>
                <a:lnTo>
                  <a:pt x="1603368" y="674688"/>
                </a:lnTo>
                <a:lnTo>
                  <a:pt x="1610509" y="674688"/>
                </a:lnTo>
                <a:lnTo>
                  <a:pt x="1617650" y="673894"/>
                </a:lnTo>
                <a:lnTo>
                  <a:pt x="1626378" y="669925"/>
                </a:lnTo>
                <a:lnTo>
                  <a:pt x="1633519" y="662781"/>
                </a:lnTo>
                <a:lnTo>
                  <a:pt x="1640660" y="654844"/>
                </a:lnTo>
                <a:lnTo>
                  <a:pt x="1647802" y="642938"/>
                </a:lnTo>
                <a:lnTo>
                  <a:pt x="1653356" y="633413"/>
                </a:lnTo>
                <a:lnTo>
                  <a:pt x="1660497" y="622300"/>
                </a:lnTo>
                <a:lnTo>
                  <a:pt x="1671605" y="611188"/>
                </a:lnTo>
                <a:lnTo>
                  <a:pt x="1678747" y="604838"/>
                </a:lnTo>
                <a:lnTo>
                  <a:pt x="1685888" y="599281"/>
                </a:lnTo>
                <a:lnTo>
                  <a:pt x="1694616" y="594519"/>
                </a:lnTo>
                <a:lnTo>
                  <a:pt x="1703344" y="589756"/>
                </a:lnTo>
                <a:lnTo>
                  <a:pt x="1713659" y="584994"/>
                </a:lnTo>
                <a:lnTo>
                  <a:pt x="1724768" y="582613"/>
                </a:lnTo>
                <a:lnTo>
                  <a:pt x="1736670" y="580231"/>
                </a:lnTo>
                <a:lnTo>
                  <a:pt x="1749365" y="578644"/>
                </a:lnTo>
                <a:lnTo>
                  <a:pt x="1765234" y="580231"/>
                </a:lnTo>
                <a:lnTo>
                  <a:pt x="1779517" y="582613"/>
                </a:lnTo>
                <a:lnTo>
                  <a:pt x="1793799" y="587375"/>
                </a:lnTo>
                <a:lnTo>
                  <a:pt x="1806494" y="592931"/>
                </a:lnTo>
                <a:lnTo>
                  <a:pt x="1819190" y="601663"/>
                </a:lnTo>
                <a:lnTo>
                  <a:pt x="1831092" y="609600"/>
                </a:lnTo>
                <a:lnTo>
                  <a:pt x="1842994" y="619919"/>
                </a:lnTo>
                <a:lnTo>
                  <a:pt x="1854102" y="631825"/>
                </a:lnTo>
                <a:lnTo>
                  <a:pt x="1862037" y="645319"/>
                </a:lnTo>
                <a:lnTo>
                  <a:pt x="1871558" y="659606"/>
                </a:lnTo>
                <a:lnTo>
                  <a:pt x="1878699" y="674688"/>
                </a:lnTo>
                <a:lnTo>
                  <a:pt x="1885047" y="690563"/>
                </a:lnTo>
                <a:lnTo>
                  <a:pt x="1889808" y="707231"/>
                </a:lnTo>
                <a:lnTo>
                  <a:pt x="1892982" y="724694"/>
                </a:lnTo>
                <a:lnTo>
                  <a:pt x="1895362" y="742156"/>
                </a:lnTo>
                <a:lnTo>
                  <a:pt x="1896949" y="761206"/>
                </a:lnTo>
                <a:lnTo>
                  <a:pt x="1895362" y="779463"/>
                </a:lnTo>
                <a:lnTo>
                  <a:pt x="1892982" y="798513"/>
                </a:lnTo>
                <a:lnTo>
                  <a:pt x="1889808" y="815181"/>
                </a:lnTo>
                <a:lnTo>
                  <a:pt x="1885047" y="831850"/>
                </a:lnTo>
                <a:lnTo>
                  <a:pt x="1878699" y="847725"/>
                </a:lnTo>
                <a:lnTo>
                  <a:pt x="1871558" y="863600"/>
                </a:lnTo>
                <a:lnTo>
                  <a:pt x="1862037" y="876300"/>
                </a:lnTo>
                <a:lnTo>
                  <a:pt x="1854102" y="889794"/>
                </a:lnTo>
                <a:lnTo>
                  <a:pt x="1842994" y="901700"/>
                </a:lnTo>
                <a:lnTo>
                  <a:pt x="1831092" y="912019"/>
                </a:lnTo>
                <a:lnTo>
                  <a:pt x="1819190" y="921544"/>
                </a:lnTo>
                <a:lnTo>
                  <a:pt x="1806494" y="928688"/>
                </a:lnTo>
                <a:lnTo>
                  <a:pt x="1793799" y="935038"/>
                </a:lnTo>
                <a:lnTo>
                  <a:pt x="1779517" y="939800"/>
                </a:lnTo>
                <a:lnTo>
                  <a:pt x="1765234" y="942181"/>
                </a:lnTo>
                <a:lnTo>
                  <a:pt x="1749365" y="942975"/>
                </a:lnTo>
                <a:lnTo>
                  <a:pt x="1736670" y="942975"/>
                </a:lnTo>
                <a:lnTo>
                  <a:pt x="1724768" y="940594"/>
                </a:lnTo>
                <a:lnTo>
                  <a:pt x="1713659" y="937419"/>
                </a:lnTo>
                <a:lnTo>
                  <a:pt x="1703344" y="933450"/>
                </a:lnTo>
                <a:lnTo>
                  <a:pt x="1694616" y="928688"/>
                </a:lnTo>
                <a:lnTo>
                  <a:pt x="1685888" y="923131"/>
                </a:lnTo>
                <a:lnTo>
                  <a:pt x="1678747" y="916781"/>
                </a:lnTo>
                <a:lnTo>
                  <a:pt x="1671605" y="911225"/>
                </a:lnTo>
                <a:lnTo>
                  <a:pt x="1660497" y="899319"/>
                </a:lnTo>
                <a:lnTo>
                  <a:pt x="1653356" y="889794"/>
                </a:lnTo>
                <a:lnTo>
                  <a:pt x="1647802" y="878681"/>
                </a:lnTo>
                <a:lnTo>
                  <a:pt x="1640660" y="868363"/>
                </a:lnTo>
                <a:lnTo>
                  <a:pt x="1633519" y="858838"/>
                </a:lnTo>
                <a:lnTo>
                  <a:pt x="1626378" y="852488"/>
                </a:lnTo>
                <a:lnTo>
                  <a:pt x="1617650" y="847725"/>
                </a:lnTo>
                <a:lnTo>
                  <a:pt x="1610509" y="846931"/>
                </a:lnTo>
                <a:lnTo>
                  <a:pt x="1603368" y="847725"/>
                </a:lnTo>
                <a:lnTo>
                  <a:pt x="1596226" y="851694"/>
                </a:lnTo>
                <a:lnTo>
                  <a:pt x="1590672" y="856456"/>
                </a:lnTo>
                <a:lnTo>
                  <a:pt x="1586705" y="862013"/>
                </a:lnTo>
                <a:lnTo>
                  <a:pt x="1584324" y="870744"/>
                </a:lnTo>
                <a:lnTo>
                  <a:pt x="1583531" y="878681"/>
                </a:lnTo>
                <a:lnTo>
                  <a:pt x="1581944" y="888206"/>
                </a:lnTo>
                <a:lnTo>
                  <a:pt x="1581944" y="1207294"/>
                </a:lnTo>
                <a:lnTo>
                  <a:pt x="1581151" y="1207294"/>
                </a:lnTo>
                <a:lnTo>
                  <a:pt x="1581151" y="1568450"/>
                </a:lnTo>
                <a:lnTo>
                  <a:pt x="902739" y="1568450"/>
                </a:lnTo>
                <a:lnTo>
                  <a:pt x="893218" y="1568450"/>
                </a:lnTo>
                <a:lnTo>
                  <a:pt x="885283" y="1566069"/>
                </a:lnTo>
                <a:lnTo>
                  <a:pt x="878142" y="1564481"/>
                </a:lnTo>
                <a:lnTo>
                  <a:pt x="873381" y="1561306"/>
                </a:lnTo>
                <a:lnTo>
                  <a:pt x="868620" y="1557338"/>
                </a:lnTo>
                <a:lnTo>
                  <a:pt x="864653" y="1554163"/>
                </a:lnTo>
                <a:lnTo>
                  <a:pt x="862272" y="1549400"/>
                </a:lnTo>
                <a:lnTo>
                  <a:pt x="861479" y="1544638"/>
                </a:lnTo>
                <a:lnTo>
                  <a:pt x="861479" y="1539875"/>
                </a:lnTo>
                <a:lnTo>
                  <a:pt x="861479" y="1534319"/>
                </a:lnTo>
                <a:lnTo>
                  <a:pt x="863859" y="1529556"/>
                </a:lnTo>
                <a:lnTo>
                  <a:pt x="867033" y="1523206"/>
                </a:lnTo>
                <a:lnTo>
                  <a:pt x="871794" y="1518444"/>
                </a:lnTo>
                <a:lnTo>
                  <a:pt x="878142" y="1512888"/>
                </a:lnTo>
                <a:lnTo>
                  <a:pt x="885283" y="1508125"/>
                </a:lnTo>
                <a:lnTo>
                  <a:pt x="893218" y="1503363"/>
                </a:lnTo>
                <a:lnTo>
                  <a:pt x="902739" y="1497013"/>
                </a:lnTo>
                <a:lnTo>
                  <a:pt x="913054" y="1489869"/>
                </a:lnTo>
                <a:lnTo>
                  <a:pt x="924956" y="1479550"/>
                </a:lnTo>
                <a:lnTo>
                  <a:pt x="931304" y="1472406"/>
                </a:lnTo>
                <a:lnTo>
                  <a:pt x="936858" y="1465263"/>
                </a:lnTo>
                <a:lnTo>
                  <a:pt x="941619" y="1456531"/>
                </a:lnTo>
                <a:lnTo>
                  <a:pt x="946380" y="1447006"/>
                </a:lnTo>
                <a:lnTo>
                  <a:pt x="951140" y="1436688"/>
                </a:lnTo>
                <a:lnTo>
                  <a:pt x="953521" y="1425575"/>
                </a:lnTo>
                <a:lnTo>
                  <a:pt x="955901" y="1414463"/>
                </a:lnTo>
                <a:lnTo>
                  <a:pt x="957488" y="1400969"/>
                </a:lnTo>
                <a:lnTo>
                  <a:pt x="955901" y="1385888"/>
                </a:lnTo>
                <a:lnTo>
                  <a:pt x="953521" y="1371600"/>
                </a:lnTo>
                <a:lnTo>
                  <a:pt x="948760" y="1357313"/>
                </a:lnTo>
                <a:lnTo>
                  <a:pt x="943206" y="1343819"/>
                </a:lnTo>
                <a:lnTo>
                  <a:pt x="934478" y="1331119"/>
                </a:lnTo>
                <a:lnTo>
                  <a:pt x="924956" y="1319213"/>
                </a:lnTo>
                <a:lnTo>
                  <a:pt x="915435" y="1308100"/>
                </a:lnTo>
                <a:lnTo>
                  <a:pt x="903533" y="1297781"/>
                </a:lnTo>
                <a:lnTo>
                  <a:pt x="890837" y="1288256"/>
                </a:lnTo>
                <a:lnTo>
                  <a:pt x="876555" y="1280319"/>
                </a:lnTo>
                <a:lnTo>
                  <a:pt x="861479" y="1273175"/>
                </a:lnTo>
                <a:lnTo>
                  <a:pt x="845610" y="1266031"/>
                </a:lnTo>
                <a:lnTo>
                  <a:pt x="828947" y="1261269"/>
                </a:lnTo>
                <a:lnTo>
                  <a:pt x="811491" y="1257300"/>
                </a:lnTo>
                <a:lnTo>
                  <a:pt x="793241" y="1254919"/>
                </a:lnTo>
                <a:lnTo>
                  <a:pt x="774991" y="1254919"/>
                </a:lnTo>
                <a:lnTo>
                  <a:pt x="756742" y="1254919"/>
                </a:lnTo>
                <a:lnTo>
                  <a:pt x="737699" y="1257300"/>
                </a:lnTo>
                <a:lnTo>
                  <a:pt x="721036" y="1261269"/>
                </a:lnTo>
                <a:lnTo>
                  <a:pt x="703580" y="1266031"/>
                </a:lnTo>
                <a:lnTo>
                  <a:pt x="687710" y="1273175"/>
                </a:lnTo>
                <a:lnTo>
                  <a:pt x="672635" y="1280319"/>
                </a:lnTo>
                <a:lnTo>
                  <a:pt x="659939" y="1288256"/>
                </a:lnTo>
                <a:lnTo>
                  <a:pt x="646450" y="1297781"/>
                </a:lnTo>
                <a:lnTo>
                  <a:pt x="634548" y="1308100"/>
                </a:lnTo>
                <a:lnTo>
                  <a:pt x="624233" y="1319213"/>
                </a:lnTo>
                <a:lnTo>
                  <a:pt x="614712" y="1331119"/>
                </a:lnTo>
                <a:lnTo>
                  <a:pt x="607571" y="1343819"/>
                </a:lnTo>
                <a:lnTo>
                  <a:pt x="601223" y="1357313"/>
                </a:lnTo>
                <a:lnTo>
                  <a:pt x="596462" y="1371600"/>
                </a:lnTo>
                <a:lnTo>
                  <a:pt x="594082" y="1385888"/>
                </a:lnTo>
                <a:lnTo>
                  <a:pt x="593288" y="1400969"/>
                </a:lnTo>
                <a:lnTo>
                  <a:pt x="593288" y="1414463"/>
                </a:lnTo>
                <a:lnTo>
                  <a:pt x="595669" y="1425575"/>
                </a:lnTo>
                <a:lnTo>
                  <a:pt x="598843" y="1436688"/>
                </a:lnTo>
                <a:lnTo>
                  <a:pt x="602810" y="1447006"/>
                </a:lnTo>
                <a:lnTo>
                  <a:pt x="607571" y="1456531"/>
                </a:lnTo>
                <a:lnTo>
                  <a:pt x="613125" y="1465263"/>
                </a:lnTo>
                <a:lnTo>
                  <a:pt x="619473" y="1472406"/>
                </a:lnTo>
                <a:lnTo>
                  <a:pt x="625027" y="1479550"/>
                </a:lnTo>
                <a:lnTo>
                  <a:pt x="636929" y="1489869"/>
                </a:lnTo>
                <a:lnTo>
                  <a:pt x="646450" y="1497013"/>
                </a:lnTo>
                <a:lnTo>
                  <a:pt x="657559" y="1503363"/>
                </a:lnTo>
                <a:lnTo>
                  <a:pt x="664700" y="1508125"/>
                </a:lnTo>
                <a:lnTo>
                  <a:pt x="671841" y="1512888"/>
                </a:lnTo>
                <a:lnTo>
                  <a:pt x="677395" y="1518444"/>
                </a:lnTo>
                <a:lnTo>
                  <a:pt x="682156" y="1523206"/>
                </a:lnTo>
                <a:lnTo>
                  <a:pt x="685330" y="1529556"/>
                </a:lnTo>
                <a:lnTo>
                  <a:pt x="687710" y="1534319"/>
                </a:lnTo>
                <a:lnTo>
                  <a:pt x="689297" y="1539875"/>
                </a:lnTo>
                <a:lnTo>
                  <a:pt x="689297" y="1544638"/>
                </a:lnTo>
                <a:lnTo>
                  <a:pt x="687710" y="1549400"/>
                </a:lnTo>
                <a:lnTo>
                  <a:pt x="685330" y="1554163"/>
                </a:lnTo>
                <a:lnTo>
                  <a:pt x="682156" y="1557338"/>
                </a:lnTo>
                <a:lnTo>
                  <a:pt x="677395" y="1561306"/>
                </a:lnTo>
                <a:lnTo>
                  <a:pt x="671841" y="1564481"/>
                </a:lnTo>
                <a:lnTo>
                  <a:pt x="664700" y="1566069"/>
                </a:lnTo>
                <a:lnTo>
                  <a:pt x="655972" y="1568450"/>
                </a:lnTo>
                <a:lnTo>
                  <a:pt x="648037" y="1568450"/>
                </a:lnTo>
                <a:lnTo>
                  <a:pt x="10886" y="1568450"/>
                </a:lnTo>
                <a:lnTo>
                  <a:pt x="10886" y="1134269"/>
                </a:lnTo>
                <a:lnTo>
                  <a:pt x="9299" y="1134269"/>
                </a:lnTo>
                <a:lnTo>
                  <a:pt x="9299" y="935038"/>
                </a:lnTo>
                <a:lnTo>
                  <a:pt x="9299" y="925513"/>
                </a:lnTo>
                <a:lnTo>
                  <a:pt x="6919" y="915988"/>
                </a:lnTo>
                <a:lnTo>
                  <a:pt x="4538" y="908844"/>
                </a:lnTo>
                <a:lnTo>
                  <a:pt x="1364" y="902494"/>
                </a:lnTo>
                <a:lnTo>
                  <a:pt x="0" y="900902"/>
                </a:lnTo>
                <a:lnTo>
                  <a:pt x="0" y="897731"/>
                </a:lnTo>
                <a:lnTo>
                  <a:pt x="1587" y="888206"/>
                </a:lnTo>
                <a:lnTo>
                  <a:pt x="2380" y="880269"/>
                </a:lnTo>
                <a:lnTo>
                  <a:pt x="4761" y="871538"/>
                </a:lnTo>
                <a:lnTo>
                  <a:pt x="8728" y="865981"/>
                </a:lnTo>
                <a:lnTo>
                  <a:pt x="14282" y="861219"/>
                </a:lnTo>
                <a:lnTo>
                  <a:pt x="21424" y="857250"/>
                </a:lnTo>
                <a:lnTo>
                  <a:pt x="28565" y="856456"/>
                </a:lnTo>
                <a:lnTo>
                  <a:pt x="35706" y="857250"/>
                </a:lnTo>
                <a:lnTo>
                  <a:pt x="44434" y="862013"/>
                </a:lnTo>
                <a:lnTo>
                  <a:pt x="51575" y="868363"/>
                </a:lnTo>
                <a:lnTo>
                  <a:pt x="58716" y="877888"/>
                </a:lnTo>
                <a:lnTo>
                  <a:pt x="65858" y="888206"/>
                </a:lnTo>
                <a:lnTo>
                  <a:pt x="71412" y="899319"/>
                </a:lnTo>
                <a:lnTo>
                  <a:pt x="78553" y="908844"/>
                </a:lnTo>
                <a:lnTo>
                  <a:pt x="89661" y="920750"/>
                </a:lnTo>
                <a:lnTo>
                  <a:pt x="96803" y="926306"/>
                </a:lnTo>
                <a:lnTo>
                  <a:pt x="103944" y="932656"/>
                </a:lnTo>
                <a:lnTo>
                  <a:pt x="112672" y="938213"/>
                </a:lnTo>
                <a:lnTo>
                  <a:pt x="121400" y="942975"/>
                </a:lnTo>
                <a:lnTo>
                  <a:pt x="131715" y="946944"/>
                </a:lnTo>
                <a:lnTo>
                  <a:pt x="142824" y="950119"/>
                </a:lnTo>
                <a:lnTo>
                  <a:pt x="154726" y="952500"/>
                </a:lnTo>
                <a:lnTo>
                  <a:pt x="167421" y="952500"/>
                </a:lnTo>
                <a:lnTo>
                  <a:pt x="183290" y="951706"/>
                </a:lnTo>
                <a:lnTo>
                  <a:pt x="197573" y="949325"/>
                </a:lnTo>
                <a:lnTo>
                  <a:pt x="211855" y="944563"/>
                </a:lnTo>
                <a:lnTo>
                  <a:pt x="224550" y="938213"/>
                </a:lnTo>
                <a:lnTo>
                  <a:pt x="237246" y="931069"/>
                </a:lnTo>
                <a:lnTo>
                  <a:pt x="249148" y="921544"/>
                </a:lnTo>
                <a:lnTo>
                  <a:pt x="261050" y="911225"/>
                </a:lnTo>
                <a:lnTo>
                  <a:pt x="272158" y="899319"/>
                </a:lnTo>
                <a:lnTo>
                  <a:pt x="280093" y="885825"/>
                </a:lnTo>
                <a:lnTo>
                  <a:pt x="289614" y="873125"/>
                </a:lnTo>
                <a:lnTo>
                  <a:pt x="296755" y="857250"/>
                </a:lnTo>
                <a:lnTo>
                  <a:pt x="303103" y="841375"/>
                </a:lnTo>
                <a:lnTo>
                  <a:pt x="307864" y="824706"/>
                </a:lnTo>
                <a:lnTo>
                  <a:pt x="311038" y="808038"/>
                </a:lnTo>
                <a:lnTo>
                  <a:pt x="313418" y="788988"/>
                </a:lnTo>
                <a:lnTo>
                  <a:pt x="315005" y="770731"/>
                </a:lnTo>
                <a:lnTo>
                  <a:pt x="313418" y="751681"/>
                </a:lnTo>
                <a:lnTo>
                  <a:pt x="311038" y="734219"/>
                </a:lnTo>
                <a:lnTo>
                  <a:pt x="307864" y="716756"/>
                </a:lnTo>
                <a:lnTo>
                  <a:pt x="303103" y="700088"/>
                </a:lnTo>
                <a:lnTo>
                  <a:pt x="296755" y="684213"/>
                </a:lnTo>
                <a:lnTo>
                  <a:pt x="289614" y="669131"/>
                </a:lnTo>
                <a:lnTo>
                  <a:pt x="280093" y="654844"/>
                </a:lnTo>
                <a:lnTo>
                  <a:pt x="272158" y="641350"/>
                </a:lnTo>
                <a:lnTo>
                  <a:pt x="261050" y="629444"/>
                </a:lnTo>
                <a:lnTo>
                  <a:pt x="249148" y="619125"/>
                </a:lnTo>
                <a:lnTo>
                  <a:pt x="237246" y="611188"/>
                </a:lnTo>
                <a:lnTo>
                  <a:pt x="224550" y="602456"/>
                </a:lnTo>
                <a:lnTo>
                  <a:pt x="211855" y="596900"/>
                </a:lnTo>
                <a:lnTo>
                  <a:pt x="197573" y="592138"/>
                </a:lnTo>
                <a:lnTo>
                  <a:pt x="183290" y="589756"/>
                </a:lnTo>
                <a:lnTo>
                  <a:pt x="167421" y="588169"/>
                </a:lnTo>
                <a:lnTo>
                  <a:pt x="154726" y="589756"/>
                </a:lnTo>
                <a:lnTo>
                  <a:pt x="142824" y="592138"/>
                </a:lnTo>
                <a:lnTo>
                  <a:pt x="131715" y="594519"/>
                </a:lnTo>
                <a:lnTo>
                  <a:pt x="121400" y="599281"/>
                </a:lnTo>
                <a:lnTo>
                  <a:pt x="112672" y="604044"/>
                </a:lnTo>
                <a:lnTo>
                  <a:pt x="103944" y="608806"/>
                </a:lnTo>
                <a:lnTo>
                  <a:pt x="96803" y="614363"/>
                </a:lnTo>
                <a:lnTo>
                  <a:pt x="89661" y="620713"/>
                </a:lnTo>
                <a:lnTo>
                  <a:pt x="78553" y="631825"/>
                </a:lnTo>
                <a:lnTo>
                  <a:pt x="71412" y="642938"/>
                </a:lnTo>
                <a:lnTo>
                  <a:pt x="65858" y="652463"/>
                </a:lnTo>
                <a:lnTo>
                  <a:pt x="58716" y="664369"/>
                </a:lnTo>
                <a:lnTo>
                  <a:pt x="51575" y="672306"/>
                </a:lnTo>
                <a:lnTo>
                  <a:pt x="44434" y="679450"/>
                </a:lnTo>
                <a:lnTo>
                  <a:pt x="35706" y="683419"/>
                </a:lnTo>
                <a:lnTo>
                  <a:pt x="28565" y="684213"/>
                </a:lnTo>
                <a:lnTo>
                  <a:pt x="21424" y="684213"/>
                </a:lnTo>
                <a:lnTo>
                  <a:pt x="14282" y="681038"/>
                </a:lnTo>
                <a:lnTo>
                  <a:pt x="9299" y="675340"/>
                </a:lnTo>
                <a:lnTo>
                  <a:pt x="9299" y="360363"/>
                </a:lnTo>
                <a:lnTo>
                  <a:pt x="10886" y="360363"/>
                </a:lnTo>
                <a:lnTo>
                  <a:pt x="10886" y="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41" name="Text Box 108"/>
          <p:cNvSpPr txBox="1">
            <a:spLocks noChangeArrowheads="1"/>
          </p:cNvSpPr>
          <p:nvPr/>
        </p:nvSpPr>
        <p:spPr bwMode="auto">
          <a:xfrm>
            <a:off x="325578" y="203413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42" name="Text Box 108"/>
          <p:cNvSpPr txBox="1">
            <a:spLocks noChangeArrowheads="1"/>
          </p:cNvSpPr>
          <p:nvPr/>
        </p:nvSpPr>
        <p:spPr bwMode="auto">
          <a:xfrm>
            <a:off x="323528" y="3148930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43" name="Text Box 108"/>
          <p:cNvSpPr txBox="1">
            <a:spLocks noChangeArrowheads="1"/>
          </p:cNvSpPr>
          <p:nvPr/>
        </p:nvSpPr>
        <p:spPr bwMode="auto">
          <a:xfrm>
            <a:off x="323528" y="418536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44" name="Text Box 110"/>
          <p:cNvSpPr txBox="1">
            <a:spLocks noChangeArrowheads="1"/>
          </p:cNvSpPr>
          <p:nvPr/>
        </p:nvSpPr>
        <p:spPr bwMode="auto">
          <a:xfrm>
            <a:off x="1807354" y="5409505"/>
            <a:ext cx="5220000" cy="457200"/>
          </a:xfrm>
          <a:prstGeom prst="rect">
            <a:avLst/>
          </a:prstGeom>
          <a:solidFill>
            <a:srgbClr val="688A92"/>
          </a:solidFill>
          <a:ln>
            <a:solidFill>
              <a:srgbClr val="688A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latin typeface="Candara" panose="020E0502030303020204" pitchFamily="34" charset="0"/>
              </a:rPr>
              <a:t>Click here to reveal the object</a:t>
            </a:r>
          </a:p>
        </p:txBody>
      </p:sp>
      <p:sp>
        <p:nvSpPr>
          <p:cNvPr id="45" name="Freeform 10"/>
          <p:cNvSpPr>
            <a:spLocks/>
          </p:cNvSpPr>
          <p:nvPr/>
        </p:nvSpPr>
        <p:spPr bwMode="auto">
          <a:xfrm>
            <a:off x="4462489" y="1728612"/>
            <a:ext cx="981271" cy="1295715"/>
          </a:xfrm>
          <a:custGeom>
            <a:avLst/>
            <a:gdLst>
              <a:gd name="T0" fmla="*/ 769709449 w 1976"/>
              <a:gd name="T1" fmla="*/ 290660748 h 2375"/>
              <a:gd name="T2" fmla="*/ 790697228 w 1976"/>
              <a:gd name="T3" fmla="*/ 298377808 h 2375"/>
              <a:gd name="T4" fmla="*/ 807830415 w 1976"/>
              <a:gd name="T5" fmla="*/ 314178107 h 2375"/>
              <a:gd name="T6" fmla="*/ 816397336 w 1976"/>
              <a:gd name="T7" fmla="*/ 325569696 h 2375"/>
              <a:gd name="T8" fmla="*/ 827961763 w 1976"/>
              <a:gd name="T9" fmla="*/ 333286150 h 2375"/>
              <a:gd name="T10" fmla="*/ 838670415 w 1976"/>
              <a:gd name="T11" fmla="*/ 331816580 h 2375"/>
              <a:gd name="T12" fmla="*/ 845094951 w 1976"/>
              <a:gd name="T13" fmla="*/ 322262558 h 2375"/>
              <a:gd name="T14" fmla="*/ 0 w 1976"/>
              <a:gd name="T15" fmla="*/ 0 h 2375"/>
              <a:gd name="T16" fmla="*/ 366650345 w 1976"/>
              <a:gd name="T17" fmla="*/ 727938351 h 2375"/>
              <a:gd name="T18" fmla="*/ 379500726 w 1976"/>
              <a:gd name="T19" fmla="*/ 729407920 h 2375"/>
              <a:gd name="T20" fmla="*/ 388495208 w 1976"/>
              <a:gd name="T21" fmla="*/ 736757587 h 2375"/>
              <a:gd name="T22" fmla="*/ 387210563 w 1976"/>
              <a:gd name="T23" fmla="*/ 745944217 h 2375"/>
              <a:gd name="T24" fmla="*/ 376501911 w 1976"/>
              <a:gd name="T25" fmla="*/ 755865630 h 2375"/>
              <a:gd name="T26" fmla="*/ 361082239 w 1976"/>
              <a:gd name="T27" fmla="*/ 763949476 h 2375"/>
              <a:gd name="T28" fmla="*/ 345662566 w 1976"/>
              <a:gd name="T29" fmla="*/ 779382989 h 2375"/>
              <a:gd name="T30" fmla="*/ 337952730 w 1976"/>
              <a:gd name="T31" fmla="*/ 799225816 h 2375"/>
              <a:gd name="T32" fmla="*/ 339237375 w 1976"/>
              <a:gd name="T33" fmla="*/ 819068644 h 2375"/>
              <a:gd name="T34" fmla="*/ 354228833 w 1976"/>
              <a:gd name="T35" fmla="*/ 843320787 h 2375"/>
              <a:gd name="T36" fmla="*/ 380785372 w 1976"/>
              <a:gd name="T37" fmla="*/ 861326653 h 2375"/>
              <a:gd name="T38" fmla="*/ 416337047 w 1976"/>
              <a:gd name="T39" fmla="*/ 871615459 h 2375"/>
              <a:gd name="T40" fmla="*/ 445463531 w 1976"/>
              <a:gd name="T41" fmla="*/ 872350244 h 2375"/>
              <a:gd name="T42" fmla="*/ 482728067 w 1976"/>
              <a:gd name="T43" fmla="*/ 864633791 h 2375"/>
              <a:gd name="T44" fmla="*/ 511426336 w 1976"/>
              <a:gd name="T45" fmla="*/ 848098101 h 2375"/>
              <a:gd name="T46" fmla="*/ 529415954 w 1976"/>
              <a:gd name="T47" fmla="*/ 824947529 h 2375"/>
              <a:gd name="T48" fmla="*/ 534127629 w 1976"/>
              <a:gd name="T49" fmla="*/ 805104701 h 2375"/>
              <a:gd name="T50" fmla="*/ 528987739 w 1976"/>
              <a:gd name="T51" fmla="*/ 783792304 h 2375"/>
              <a:gd name="T52" fmla="*/ 516566227 w 1976"/>
              <a:gd name="T53" fmla="*/ 769094182 h 2375"/>
              <a:gd name="T54" fmla="*/ 499433039 w 1976"/>
              <a:gd name="T55" fmla="*/ 757335200 h 2375"/>
              <a:gd name="T56" fmla="*/ 485726227 w 1976"/>
              <a:gd name="T57" fmla="*/ 748515963 h 2375"/>
              <a:gd name="T58" fmla="*/ 481871637 w 1976"/>
              <a:gd name="T59" fmla="*/ 738961942 h 2375"/>
              <a:gd name="T60" fmla="*/ 488296173 w 1976"/>
              <a:gd name="T61" fmla="*/ 731245489 h 2375"/>
              <a:gd name="T62" fmla="*/ 504572930 w 1976"/>
              <a:gd name="T63" fmla="*/ 727938351 h 2375"/>
              <a:gd name="T64" fmla="*/ 846380251 w 1976"/>
              <a:gd name="T65" fmla="*/ 432132896 h 2375"/>
              <a:gd name="T66" fmla="*/ 844666736 w 1976"/>
              <a:gd name="T67" fmla="*/ 421476697 h 2375"/>
              <a:gd name="T68" fmla="*/ 836100469 w 1976"/>
              <a:gd name="T69" fmla="*/ 413760244 h 2375"/>
              <a:gd name="T70" fmla="*/ 825391818 w 1976"/>
              <a:gd name="T71" fmla="*/ 414862421 h 2375"/>
              <a:gd name="T72" fmla="*/ 813827391 w 1976"/>
              <a:gd name="T73" fmla="*/ 424416443 h 2375"/>
              <a:gd name="T74" fmla="*/ 803975824 w 1976"/>
              <a:gd name="T75" fmla="*/ 437277602 h 2375"/>
              <a:gd name="T76" fmla="*/ 785985552 w 1976"/>
              <a:gd name="T77" fmla="*/ 450873547 h 2375"/>
              <a:gd name="T78" fmla="*/ 763284258 w 1976"/>
              <a:gd name="T79" fmla="*/ 457487823 h 2375"/>
              <a:gd name="T80" fmla="*/ 740154095 w 1976"/>
              <a:gd name="T81" fmla="*/ 456017647 h 2375"/>
              <a:gd name="T82" fmla="*/ 711884696 w 1976"/>
              <a:gd name="T83" fmla="*/ 443157093 h 2375"/>
              <a:gd name="T84" fmla="*/ 690896263 w 1976"/>
              <a:gd name="T85" fmla="*/ 420741913 h 2375"/>
              <a:gd name="T86" fmla="*/ 678474751 w 1976"/>
              <a:gd name="T87" fmla="*/ 390610278 h 2375"/>
              <a:gd name="T88" fmla="*/ 677190106 w 1976"/>
              <a:gd name="T89" fmla="*/ 364887960 h 2375"/>
              <a:gd name="T90" fmla="*/ 687041672 w 1976"/>
              <a:gd name="T91" fmla="*/ 333286150 h 2375"/>
              <a:gd name="T92" fmla="*/ 706316590 w 1976"/>
              <a:gd name="T93" fmla="*/ 308299222 h 2375"/>
              <a:gd name="T94" fmla="*/ 732444259 w 1976"/>
              <a:gd name="T95" fmla="*/ 292865709 h 2375"/>
              <a:gd name="T96" fmla="*/ 756002637 w 1976"/>
              <a:gd name="T97" fmla="*/ 288823786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46" name="Freeform 9"/>
          <p:cNvSpPr>
            <a:spLocks/>
          </p:cNvSpPr>
          <p:nvPr/>
        </p:nvSpPr>
        <p:spPr bwMode="auto">
          <a:xfrm>
            <a:off x="5266769" y="2805755"/>
            <a:ext cx="1376188" cy="1078572"/>
          </a:xfrm>
          <a:custGeom>
            <a:avLst/>
            <a:gdLst>
              <a:gd name="T0" fmla="*/ 1082173459 w 2773"/>
              <a:gd name="T1" fmla="*/ 273044297 h 1976"/>
              <a:gd name="T2" fmla="*/ 1055214887 w 2773"/>
              <a:gd name="T3" fmla="*/ 293256097 h 1976"/>
              <a:gd name="T4" fmla="*/ 1035959325 w 2773"/>
              <a:gd name="T5" fmla="*/ 311997595 h 1976"/>
              <a:gd name="T6" fmla="*/ 1019271433 w 2773"/>
              <a:gd name="T7" fmla="*/ 305383056 h 1976"/>
              <a:gd name="T8" fmla="*/ 1016275817 w 2773"/>
              <a:gd name="T9" fmla="*/ 0 h 1976"/>
              <a:gd name="T10" fmla="*/ 657262675 w 2773"/>
              <a:gd name="T11" fmla="*/ 3307573 h 1976"/>
              <a:gd name="T12" fmla="*/ 651700044 w 2773"/>
              <a:gd name="T13" fmla="*/ 15802107 h 1976"/>
              <a:gd name="T14" fmla="*/ 668388591 w 2773"/>
              <a:gd name="T15" fmla="*/ 30133912 h 1976"/>
              <a:gd name="T16" fmla="*/ 691923603 w 2773"/>
              <a:gd name="T17" fmla="*/ 47773290 h 1976"/>
              <a:gd name="T18" fmla="*/ 703048864 w 2773"/>
              <a:gd name="T19" fmla="*/ 77172657 h 1976"/>
              <a:gd name="T20" fmla="*/ 690639768 w 2773"/>
              <a:gd name="T21" fmla="*/ 109878991 h 1976"/>
              <a:gd name="T22" fmla="*/ 650844154 w 2773"/>
              <a:gd name="T23" fmla="*/ 137073512 h 1976"/>
              <a:gd name="T24" fmla="*/ 604202729 w 2773"/>
              <a:gd name="T25" fmla="*/ 145525322 h 1976"/>
              <a:gd name="T26" fmla="*/ 549431003 w 2773"/>
              <a:gd name="T27" fmla="*/ 133398364 h 1976"/>
              <a:gd name="T28" fmla="*/ 514342784 w 2773"/>
              <a:gd name="T29" fmla="*/ 103632027 h 1976"/>
              <a:gd name="T30" fmla="*/ 506640428 w 2773"/>
              <a:gd name="T31" fmla="*/ 71292662 h 1976"/>
              <a:gd name="T32" fmla="*/ 520761305 w 2773"/>
              <a:gd name="T33" fmla="*/ 44466323 h 1976"/>
              <a:gd name="T34" fmla="*/ 545579498 w 2773"/>
              <a:gd name="T35" fmla="*/ 27929065 h 1976"/>
              <a:gd name="T36" fmla="*/ 558416539 w 2773"/>
              <a:gd name="T37" fmla="*/ 13597261 h 1976"/>
              <a:gd name="T38" fmla="*/ 548575113 w 2773"/>
              <a:gd name="T39" fmla="*/ 2204846 h 1976"/>
              <a:gd name="T40" fmla="*/ 168594628 w 2773"/>
              <a:gd name="T41" fmla="*/ 166839848 h 1976"/>
              <a:gd name="T42" fmla="*/ 164315832 w 2773"/>
              <a:gd name="T43" fmla="*/ 329637579 h 1976"/>
              <a:gd name="T44" fmla="*/ 145915506 w 2773"/>
              <a:gd name="T45" fmla="*/ 331842426 h 1976"/>
              <a:gd name="T46" fmla="*/ 126659944 w 2773"/>
              <a:gd name="T47" fmla="*/ 309792748 h 1976"/>
              <a:gd name="T48" fmla="*/ 98418191 w 2773"/>
              <a:gd name="T49" fmla="*/ 292153371 h 1976"/>
              <a:gd name="T50" fmla="*/ 62474082 w 2773"/>
              <a:gd name="T51" fmla="*/ 291051251 h 1976"/>
              <a:gd name="T52" fmla="*/ 23107067 w 2773"/>
              <a:gd name="T53" fmla="*/ 314203048 h 1976"/>
              <a:gd name="T54" fmla="*/ 1283835 w 2773"/>
              <a:gd name="T55" fmla="*/ 356831494 h 1976"/>
              <a:gd name="T56" fmla="*/ 2995615 w 2773"/>
              <a:gd name="T57" fmla="*/ 398725395 h 1976"/>
              <a:gd name="T58" fmla="*/ 28669698 w 2773"/>
              <a:gd name="T59" fmla="*/ 438781419 h 1976"/>
              <a:gd name="T60" fmla="*/ 71032328 w 2773"/>
              <a:gd name="T61" fmla="*/ 457523523 h 1976"/>
              <a:gd name="T62" fmla="*/ 103552876 w 2773"/>
              <a:gd name="T63" fmla="*/ 453480800 h 1976"/>
              <a:gd name="T64" fmla="*/ 130939394 w 2773"/>
              <a:gd name="T65" fmla="*/ 433269000 h 1976"/>
              <a:gd name="T66" fmla="*/ 149767011 w 2773"/>
              <a:gd name="T67" fmla="*/ 414159927 h 1976"/>
              <a:gd name="T68" fmla="*/ 166027612 w 2773"/>
              <a:gd name="T69" fmla="*/ 420774466 h 1976"/>
              <a:gd name="T70" fmla="*/ 169450518 w 2773"/>
              <a:gd name="T71" fmla="*/ 726157521 h 1976"/>
              <a:gd name="T72" fmla="*/ 528891606 w 2773"/>
              <a:gd name="T73" fmla="*/ 722849949 h 1976"/>
              <a:gd name="T74" fmla="*/ 534454236 w 2773"/>
              <a:gd name="T75" fmla="*/ 710355415 h 1976"/>
              <a:gd name="T76" fmla="*/ 518193635 w 2773"/>
              <a:gd name="T77" fmla="*/ 696023610 h 1976"/>
              <a:gd name="T78" fmla="*/ 494230678 w 2773"/>
              <a:gd name="T79" fmla="*/ 678384232 h 1976"/>
              <a:gd name="T80" fmla="*/ 483533361 w 2773"/>
              <a:gd name="T81" fmla="*/ 648617289 h 1976"/>
              <a:gd name="T82" fmla="*/ 495086568 w 2773"/>
              <a:gd name="T83" fmla="*/ 616278531 h 1976"/>
              <a:gd name="T84" fmla="*/ 534454236 w 2773"/>
              <a:gd name="T85" fmla="*/ 589451585 h 1976"/>
              <a:gd name="T86" fmla="*/ 581523607 w 2773"/>
              <a:gd name="T87" fmla="*/ 580999775 h 1976"/>
              <a:gd name="T88" fmla="*/ 636295333 w 2773"/>
              <a:gd name="T89" fmla="*/ 592759158 h 1976"/>
              <a:gd name="T90" fmla="*/ 672239441 w 2773"/>
              <a:gd name="T91" fmla="*/ 622158525 h 1976"/>
              <a:gd name="T92" fmla="*/ 679085907 w 2773"/>
              <a:gd name="T93" fmla="*/ 654864859 h 1976"/>
              <a:gd name="T94" fmla="*/ 665820921 w 2773"/>
              <a:gd name="T95" fmla="*/ 681691198 h 1976"/>
              <a:gd name="T96" fmla="*/ 641002728 w 2773"/>
              <a:gd name="T97" fmla="*/ 698228456 h 1976"/>
              <a:gd name="T98" fmla="*/ 628165686 w 2773"/>
              <a:gd name="T99" fmla="*/ 712927836 h 1976"/>
              <a:gd name="T100" fmla="*/ 637151223 w 2773"/>
              <a:gd name="T101" fmla="*/ 724320251 h 1976"/>
              <a:gd name="T102" fmla="*/ 1016703762 w 2773"/>
              <a:gd name="T103" fmla="*/ 558950098 h 1976"/>
              <a:gd name="T104" fmla="*/ 1021410503 w 2773"/>
              <a:gd name="T105" fmla="*/ 396519942 h 1976"/>
              <a:gd name="T106" fmla="*/ 1040666720 w 2773"/>
              <a:gd name="T107" fmla="*/ 394682671 h 1976"/>
              <a:gd name="T108" fmla="*/ 1059066392 w 2773"/>
              <a:gd name="T109" fmla="*/ 416364773 h 1976"/>
              <a:gd name="T110" fmla="*/ 1087736090 w 2773"/>
              <a:gd name="T111" fmla="*/ 434004151 h 1976"/>
              <a:gd name="T112" fmla="*/ 1123252254 w 2773"/>
              <a:gd name="T113" fmla="*/ 435106271 h 1976"/>
              <a:gd name="T114" fmla="*/ 1163475158 w 2773"/>
              <a:gd name="T115" fmla="*/ 411954474 h 1976"/>
              <a:gd name="T116" fmla="*/ 1184442500 w 2773"/>
              <a:gd name="T117" fmla="*/ 369693603 h 1976"/>
              <a:gd name="T118" fmla="*/ 1182731375 w 2773"/>
              <a:gd name="T119" fmla="*/ 327432126 h 1976"/>
              <a:gd name="T120" fmla="*/ 1157484583 w 2773"/>
              <a:gd name="T121" fmla="*/ 287008527 h 1976"/>
              <a:gd name="T122" fmla="*/ 1115549898 w 2773"/>
              <a:gd name="T123" fmla="*/ 268633998 h 1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am I?</a:t>
            </a:r>
            <a:endParaRPr lang="en-GB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25578" y="2060896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19917" y="3177305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14256" y="4221088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870730" y="5435932"/>
            <a:ext cx="515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5" name="AutoShape 1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27231" y="6093296"/>
            <a:ext cx="719137" cy="684212"/>
          </a:xfrm>
          <a:prstGeom prst="actionButtonForwardNext">
            <a:avLst/>
          </a:prstGeom>
          <a:solidFill>
            <a:srgbClr val="7C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it-IT"/>
          </a:p>
        </p:txBody>
      </p:sp>
    </p:spTree>
    <p:extLst>
      <p:ext uri="{BB962C8B-B14F-4D97-AF65-F5344CB8AC3E}">
        <p14:creationId xmlns:p14="http://schemas.microsoft.com/office/powerpoint/2010/main" val="550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/>
        </p:nvSpPr>
        <p:spPr bwMode="auto">
          <a:xfrm>
            <a:off x="7440014" y="2595755"/>
            <a:ext cx="982475" cy="1292857"/>
          </a:xfrm>
          <a:custGeom>
            <a:avLst/>
            <a:gdLst>
              <a:gd name="T0" fmla="*/ 464837827 w 1979"/>
              <a:gd name="T1" fmla="*/ 141646068 h 2371"/>
              <a:gd name="T2" fmla="*/ 458411884 w 1979"/>
              <a:gd name="T3" fmla="*/ 135040701 h 2371"/>
              <a:gd name="T4" fmla="*/ 459696811 w 1979"/>
              <a:gd name="T5" fmla="*/ 126600543 h 2371"/>
              <a:gd name="T6" fmla="*/ 468693917 w 1979"/>
              <a:gd name="T7" fmla="*/ 118527586 h 2371"/>
              <a:gd name="T8" fmla="*/ 481546458 w 1979"/>
              <a:gd name="T9" fmla="*/ 111922219 h 2371"/>
              <a:gd name="T10" fmla="*/ 499540016 w 1979"/>
              <a:gd name="T11" fmla="*/ 97243896 h 2371"/>
              <a:gd name="T12" fmla="*/ 508965867 w 1979"/>
              <a:gd name="T13" fmla="*/ 78895991 h 2371"/>
              <a:gd name="T14" fmla="*/ 509822703 w 1979"/>
              <a:gd name="T15" fmla="*/ 60181491 h 2371"/>
              <a:gd name="T16" fmla="*/ 498255089 w 1979"/>
              <a:gd name="T17" fmla="*/ 35228220 h 2371"/>
              <a:gd name="T18" fmla="*/ 474691770 w 1979"/>
              <a:gd name="T19" fmla="*/ 15412119 h 2371"/>
              <a:gd name="T20" fmla="*/ 441275163 w 1979"/>
              <a:gd name="T21" fmla="*/ 2568585 h 2371"/>
              <a:gd name="T22" fmla="*/ 412570827 w 1979"/>
              <a:gd name="T23" fmla="*/ 0 h 2371"/>
              <a:gd name="T24" fmla="*/ 374012549 w 1979"/>
              <a:gd name="T25" fmla="*/ 4770576 h 2371"/>
              <a:gd name="T26" fmla="*/ 342737704 w 1979"/>
              <a:gd name="T27" fmla="*/ 19815495 h 2371"/>
              <a:gd name="T28" fmla="*/ 321316802 w 1979"/>
              <a:gd name="T29" fmla="*/ 41099186 h 2371"/>
              <a:gd name="T30" fmla="*/ 313605278 w 1979"/>
              <a:gd name="T31" fmla="*/ 67520653 h 2371"/>
              <a:gd name="T32" fmla="*/ 317032622 w 1979"/>
              <a:gd name="T33" fmla="*/ 84033768 h 2371"/>
              <a:gd name="T34" fmla="*/ 327742746 w 1979"/>
              <a:gd name="T35" fmla="*/ 100546882 h 2371"/>
              <a:gd name="T36" fmla="*/ 348307466 w 1979"/>
              <a:gd name="T37" fmla="*/ 114491411 h 2371"/>
              <a:gd name="T38" fmla="*/ 358589499 w 1979"/>
              <a:gd name="T39" fmla="*/ 120729577 h 2371"/>
              <a:gd name="T40" fmla="*/ 365015442 w 1979"/>
              <a:gd name="T41" fmla="*/ 128802534 h 2371"/>
              <a:gd name="T42" fmla="*/ 364158606 w 1979"/>
              <a:gd name="T43" fmla="*/ 137242692 h 2371"/>
              <a:gd name="T44" fmla="*/ 356018991 w 1979"/>
              <a:gd name="T45" fmla="*/ 142747063 h 2371"/>
              <a:gd name="T46" fmla="*/ 0 w 1979"/>
              <a:gd name="T47" fmla="*/ 452460060 h 2371"/>
              <a:gd name="T48" fmla="*/ 14138123 w 1979"/>
              <a:gd name="T49" fmla="*/ 456496842 h 2371"/>
              <a:gd name="T50" fmla="*/ 29989263 w 1979"/>
              <a:gd name="T51" fmla="*/ 442185112 h 2371"/>
              <a:gd name="T52" fmla="*/ 43699295 w 1979"/>
              <a:gd name="T53" fmla="*/ 427506789 h 2371"/>
              <a:gd name="T54" fmla="*/ 60836016 w 1979"/>
              <a:gd name="T55" fmla="*/ 417599041 h 2371"/>
              <a:gd name="T56" fmla="*/ 85684262 w 1979"/>
              <a:gd name="T57" fmla="*/ 412461870 h 2371"/>
              <a:gd name="T58" fmla="*/ 108819491 w 1979"/>
              <a:gd name="T59" fmla="*/ 416498046 h 2371"/>
              <a:gd name="T60" fmla="*/ 135810155 w 1979"/>
              <a:gd name="T61" fmla="*/ 431543570 h 2371"/>
              <a:gd name="T62" fmla="*/ 155088639 w 1979"/>
              <a:gd name="T63" fmla="*/ 456863436 h 2371"/>
              <a:gd name="T64" fmla="*/ 164085746 w 1979"/>
              <a:gd name="T65" fmla="*/ 488054875 h 2371"/>
              <a:gd name="T66" fmla="*/ 162800164 w 1979"/>
              <a:gd name="T67" fmla="*/ 514109142 h 2371"/>
              <a:gd name="T68" fmla="*/ 151233204 w 1979"/>
              <a:gd name="T69" fmla="*/ 544199584 h 2371"/>
              <a:gd name="T70" fmla="*/ 129811648 w 1979"/>
              <a:gd name="T71" fmla="*/ 566584271 h 2371"/>
              <a:gd name="T72" fmla="*/ 101964803 w 1979"/>
              <a:gd name="T73" fmla="*/ 579427804 h 2371"/>
              <a:gd name="T74" fmla="*/ 78829574 w 1979"/>
              <a:gd name="T75" fmla="*/ 580895394 h 2371"/>
              <a:gd name="T76" fmla="*/ 55695000 w 1979"/>
              <a:gd name="T77" fmla="*/ 574290633 h 2371"/>
              <a:gd name="T78" fmla="*/ 37701442 w 1979"/>
              <a:gd name="T79" fmla="*/ 560712699 h 2371"/>
              <a:gd name="T80" fmla="*/ 26990664 w 1979"/>
              <a:gd name="T81" fmla="*/ 546401575 h 2371"/>
              <a:gd name="T82" fmla="*/ 10282033 w 1979"/>
              <a:gd name="T83" fmla="*/ 536493828 h 2371"/>
              <a:gd name="T84" fmla="*/ 0 w 1979"/>
              <a:gd name="T85" fmla="*/ 870059101 h 2371"/>
              <a:gd name="T86" fmla="*/ 365444188 w 1979"/>
              <a:gd name="T87" fmla="*/ 864554730 h 2371"/>
              <a:gd name="T88" fmla="*/ 358160754 w 1979"/>
              <a:gd name="T89" fmla="*/ 852078397 h 2371"/>
              <a:gd name="T90" fmla="*/ 342737704 w 1979"/>
              <a:gd name="T91" fmla="*/ 843271039 h 2371"/>
              <a:gd name="T92" fmla="*/ 324744147 w 1979"/>
              <a:gd name="T93" fmla="*/ 828225515 h 2371"/>
              <a:gd name="T94" fmla="*/ 314890205 w 1979"/>
              <a:gd name="T95" fmla="*/ 810244811 h 2371"/>
              <a:gd name="T96" fmla="*/ 314462114 w 1979"/>
              <a:gd name="T97" fmla="*/ 791529705 h 2371"/>
              <a:gd name="T98" fmla="*/ 325172237 w 1979"/>
              <a:gd name="T99" fmla="*/ 766209839 h 2371"/>
              <a:gd name="T100" fmla="*/ 349592393 w 1979"/>
              <a:gd name="T101" fmla="*/ 746760939 h 2371"/>
              <a:gd name="T102" fmla="*/ 383009655 w 1979"/>
              <a:gd name="T103" fmla="*/ 733917405 h 2371"/>
              <a:gd name="T104" fmla="*/ 411713991 w 1979"/>
              <a:gd name="T105" fmla="*/ 731348820 h 2371"/>
              <a:gd name="T106" fmla="*/ 450271614 w 1979"/>
              <a:gd name="T107" fmla="*/ 736119396 h 2371"/>
              <a:gd name="T108" fmla="*/ 481546458 w 1979"/>
              <a:gd name="T109" fmla="*/ 750797720 h 2371"/>
              <a:gd name="T110" fmla="*/ 502539270 w 1979"/>
              <a:gd name="T111" fmla="*/ 772448005 h 2371"/>
              <a:gd name="T112" fmla="*/ 510250794 w 1979"/>
              <a:gd name="T113" fmla="*/ 798868867 h 2371"/>
              <a:gd name="T114" fmla="*/ 507251541 w 1979"/>
              <a:gd name="T115" fmla="*/ 815015387 h 2371"/>
              <a:gd name="T116" fmla="*/ 496112672 w 1979"/>
              <a:gd name="T117" fmla="*/ 831528501 h 2371"/>
              <a:gd name="T118" fmla="*/ 475977351 w 1979"/>
              <a:gd name="T119" fmla="*/ 845839625 h 2371"/>
              <a:gd name="T120" fmla="*/ 462267319 w 1979"/>
              <a:gd name="T121" fmla="*/ 854646983 h 2371"/>
              <a:gd name="T122" fmla="*/ 459268720 w 1979"/>
              <a:gd name="T123" fmla="*/ 867123315 h 2371"/>
              <a:gd name="T124" fmla="*/ 471264425 w 1979"/>
              <a:gd name="T125" fmla="*/ 143848059 h 23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288000" tIns="288000" anchor="ctr"/>
          <a:lstStyle/>
          <a:p>
            <a:endParaRPr lang="it-IT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6446703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7596 h 2374"/>
              <a:gd name="T4" fmla="*/ 879025785 w 2376"/>
              <a:gd name="T5" fmla="*/ 447073304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850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8529 h 2374"/>
              <a:gd name="T42" fmla="*/ 356142502 w 2376"/>
              <a:gd name="T43" fmla="*/ 119659754 h 2374"/>
              <a:gd name="T44" fmla="*/ 365547929 w 2376"/>
              <a:gd name="T45" fmla="*/ 131773011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813 h 2374"/>
              <a:gd name="T52" fmla="*/ 30783004 w 2376"/>
              <a:gd name="T53" fmla="*/ 443402492 h 2374"/>
              <a:gd name="T54" fmla="*/ 47456886 w 2376"/>
              <a:gd name="T55" fmla="*/ 425783926 h 2374"/>
              <a:gd name="T56" fmla="*/ 72254797 w 2376"/>
              <a:gd name="T57" fmla="*/ 415506379 h 2374"/>
              <a:gd name="T58" fmla="*/ 101755094 w 2376"/>
              <a:gd name="T59" fmla="*/ 415873521 h 2374"/>
              <a:gd name="T60" fmla="*/ 136385565 w 2376"/>
              <a:gd name="T61" fmla="*/ 433492086 h 2374"/>
              <a:gd name="T62" fmla="*/ 158618062 w 2376"/>
              <a:gd name="T63" fmla="*/ 465425548 h 2374"/>
              <a:gd name="T64" fmla="*/ 165030942 w 2376"/>
              <a:gd name="T65" fmla="*/ 498461040 h 2374"/>
              <a:gd name="T66" fmla="*/ 155625515 w 2376"/>
              <a:gd name="T67" fmla="*/ 538469804 h 2374"/>
              <a:gd name="T68" fmla="*/ 129972684 w 2376"/>
              <a:gd name="T69" fmla="*/ 567833878 h 2374"/>
              <a:gd name="T70" fmla="*/ 94059506 w 2376"/>
              <a:gd name="T71" fmla="*/ 582149379 h 2374"/>
              <a:gd name="T72" fmla="*/ 66696836 w 2376"/>
              <a:gd name="T73" fmla="*/ 579579993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804 h 2374"/>
              <a:gd name="T80" fmla="*/ 846105154 w 2376"/>
              <a:gd name="T81" fmla="*/ 557556331 h 2374"/>
              <a:gd name="T82" fmla="*/ 849953275 w 2376"/>
              <a:gd name="T83" fmla="*/ 543975719 h 2374"/>
              <a:gd name="T84" fmla="*/ 862351903 w 2376"/>
              <a:gd name="T85" fmla="*/ 538469804 h 2374"/>
              <a:gd name="T86" fmla="*/ 876460372 w 2376"/>
              <a:gd name="T87" fmla="*/ 546177964 h 2374"/>
              <a:gd name="T88" fmla="*/ 888431867 w 2376"/>
              <a:gd name="T89" fmla="*/ 562328568 h 2374"/>
              <a:gd name="T90" fmla="*/ 911519284 w 2376"/>
              <a:gd name="T91" fmla="*/ 577744889 h 2374"/>
              <a:gd name="T92" fmla="*/ 936316540 w 2376"/>
              <a:gd name="T93" fmla="*/ 582883663 h 2374"/>
              <a:gd name="T94" fmla="*/ 973940212 w 2376"/>
              <a:gd name="T95" fmla="*/ 572238974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8002 h 2374"/>
              <a:gd name="T104" fmla="*/ 960258877 w 2376"/>
              <a:gd name="T105" fmla="*/ 418075766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6237205" y="1728612"/>
            <a:ext cx="1178729" cy="1295715"/>
          </a:xfrm>
          <a:custGeom>
            <a:avLst/>
            <a:gdLst>
              <a:gd name="T0" fmla="*/ 949997705 w 2377"/>
              <a:gd name="T1" fmla="*/ 293009388 h 2371"/>
              <a:gd name="T2" fmla="*/ 972657609 w 2377"/>
              <a:gd name="T3" fmla="*/ 304803390 h 2371"/>
              <a:gd name="T4" fmla="*/ 989331669 w 2377"/>
              <a:gd name="T5" fmla="*/ 325075034 h 2371"/>
              <a:gd name="T6" fmla="*/ 1009853538 w 2377"/>
              <a:gd name="T7" fmla="*/ 334288699 h 2371"/>
              <a:gd name="T8" fmla="*/ 168879284 w 2377"/>
              <a:gd name="T9" fmla="*/ 315123521 h 2371"/>
              <a:gd name="T10" fmla="*/ 165031474 w 2377"/>
              <a:gd name="T11" fmla="*/ 328760621 h 2371"/>
              <a:gd name="T12" fmla="*/ 153059784 w 2377"/>
              <a:gd name="T13" fmla="*/ 334288699 h 2371"/>
              <a:gd name="T14" fmla="*/ 138951367 w 2377"/>
              <a:gd name="T15" fmla="*/ 326548904 h 2371"/>
              <a:gd name="T16" fmla="*/ 126552071 w 2377"/>
              <a:gd name="T17" fmla="*/ 310332075 h 2371"/>
              <a:gd name="T18" fmla="*/ 103465213 w 2377"/>
              <a:gd name="T19" fmla="*/ 294852485 h 2371"/>
              <a:gd name="T20" fmla="*/ 78667927 w 2377"/>
              <a:gd name="T21" fmla="*/ 289692419 h 2371"/>
              <a:gd name="T22" fmla="*/ 41043738 w 2377"/>
              <a:gd name="T23" fmla="*/ 300380563 h 2371"/>
              <a:gd name="T24" fmla="*/ 13681464 w 2377"/>
              <a:gd name="T25" fmla="*/ 327286143 h 2371"/>
              <a:gd name="T26" fmla="*/ 0 w 2377"/>
              <a:gd name="T27" fmla="*/ 365985726 h 2371"/>
              <a:gd name="T28" fmla="*/ 3420203 w 2377"/>
              <a:gd name="T29" fmla="*/ 399525242 h 2371"/>
              <a:gd name="T30" fmla="*/ 23087511 w 2377"/>
              <a:gd name="T31" fmla="*/ 434170010 h 2371"/>
              <a:gd name="T32" fmla="*/ 55152809 w 2377"/>
              <a:gd name="T33" fmla="*/ 455178285 h 2371"/>
              <a:gd name="T34" fmla="*/ 85935940 w 2377"/>
              <a:gd name="T35" fmla="*/ 458863873 h 2371"/>
              <a:gd name="T36" fmla="*/ 113298867 w 2377"/>
              <a:gd name="T37" fmla="*/ 449649600 h 2371"/>
              <a:gd name="T38" fmla="*/ 133820737 w 2377"/>
              <a:gd name="T39" fmla="*/ 429009944 h 2371"/>
              <a:gd name="T40" fmla="*/ 144508951 w 2377"/>
              <a:gd name="T41" fmla="*/ 417584561 h 2371"/>
              <a:gd name="T42" fmla="*/ 158618022 w 2377"/>
              <a:gd name="T43" fmla="*/ 415004832 h 2371"/>
              <a:gd name="T44" fmla="*/ 167596462 w 2377"/>
              <a:gd name="T45" fmla="*/ 425692976 h 2371"/>
              <a:gd name="T46" fmla="*/ 536992720 w 2377"/>
              <a:gd name="T47" fmla="*/ 728285256 h 2371"/>
              <a:gd name="T48" fmla="*/ 554949601 w 2377"/>
              <a:gd name="T49" fmla="*/ 733445322 h 2371"/>
              <a:gd name="T50" fmla="*/ 557942196 w 2377"/>
              <a:gd name="T51" fmla="*/ 744502085 h 2371"/>
              <a:gd name="T52" fmla="*/ 545115947 w 2377"/>
              <a:gd name="T53" fmla="*/ 756296087 h 2371"/>
              <a:gd name="T54" fmla="*/ 523738863 w 2377"/>
              <a:gd name="T55" fmla="*/ 769564567 h 2371"/>
              <a:gd name="T56" fmla="*/ 510057400 w 2377"/>
              <a:gd name="T57" fmla="*/ 789098365 h 2371"/>
              <a:gd name="T58" fmla="*/ 507064804 w 2377"/>
              <a:gd name="T59" fmla="*/ 813055596 h 2371"/>
              <a:gd name="T60" fmla="*/ 523738863 w 2377"/>
              <a:gd name="T61" fmla="*/ 844014776 h 2371"/>
              <a:gd name="T62" fmla="*/ 557942196 w 2377"/>
              <a:gd name="T63" fmla="*/ 865391671 h 2371"/>
              <a:gd name="T64" fmla="*/ 604544172 w 2377"/>
              <a:gd name="T65" fmla="*/ 873868705 h 2371"/>
              <a:gd name="T66" fmla="*/ 643022922 w 2377"/>
              <a:gd name="T67" fmla="*/ 868708639 h 2371"/>
              <a:gd name="T68" fmla="*/ 680218850 w 2377"/>
              <a:gd name="T69" fmla="*/ 849174842 h 2371"/>
              <a:gd name="T70" fmla="*/ 700741373 w 2377"/>
              <a:gd name="T71" fmla="*/ 819689532 h 2371"/>
              <a:gd name="T72" fmla="*/ 701168327 w 2377"/>
              <a:gd name="T73" fmla="*/ 794627050 h 2371"/>
              <a:gd name="T74" fmla="*/ 689197291 w 2377"/>
              <a:gd name="T75" fmla="*/ 772881536 h 2371"/>
              <a:gd name="T76" fmla="*/ 668675422 w 2377"/>
              <a:gd name="T77" fmla="*/ 758139185 h 2371"/>
              <a:gd name="T78" fmla="*/ 652428969 w 2377"/>
              <a:gd name="T79" fmla="*/ 746713802 h 2371"/>
              <a:gd name="T80" fmla="*/ 652428969 w 2377"/>
              <a:gd name="T81" fmla="*/ 734919800 h 2371"/>
              <a:gd name="T82" fmla="*/ 668675422 w 2377"/>
              <a:gd name="T83" fmla="*/ 728285256 h 2371"/>
              <a:gd name="T84" fmla="*/ 1013274394 w 2377"/>
              <a:gd name="T85" fmla="*/ 416478703 h 2371"/>
              <a:gd name="T86" fmla="*/ 993179478 w 2377"/>
              <a:gd name="T87" fmla="*/ 419796278 h 2371"/>
              <a:gd name="T88" fmla="*/ 978643454 w 2377"/>
              <a:gd name="T89" fmla="*/ 438961456 h 2371"/>
              <a:gd name="T90" fmla="*/ 955555943 w 2377"/>
              <a:gd name="T91" fmla="*/ 454441046 h 2371"/>
              <a:gd name="T92" fmla="*/ 930758657 w 2377"/>
              <a:gd name="T93" fmla="*/ 458863873 h 2371"/>
              <a:gd name="T94" fmla="*/ 893135121 w 2377"/>
              <a:gd name="T95" fmla="*/ 448912968 h 2371"/>
              <a:gd name="T96" fmla="*/ 865344586 w 2377"/>
              <a:gd name="T97" fmla="*/ 422007388 h 2371"/>
              <a:gd name="T98" fmla="*/ 852090730 w 2377"/>
              <a:gd name="T99" fmla="*/ 383307806 h 2371"/>
              <a:gd name="T100" fmla="*/ 855083979 w 2377"/>
              <a:gd name="T101" fmla="*/ 349400277 h 2371"/>
              <a:gd name="T102" fmla="*/ 875178241 w 2377"/>
              <a:gd name="T103" fmla="*/ 315123521 h 2371"/>
              <a:gd name="T104" fmla="*/ 906816585 w 2377"/>
              <a:gd name="T105" fmla="*/ 29374662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7220884" y="1728612"/>
            <a:ext cx="1201605" cy="1077143"/>
          </a:xfrm>
          <a:custGeom>
            <a:avLst/>
            <a:gdLst>
              <a:gd name="T0" fmla="*/ 704518734 w 2377"/>
              <a:gd name="T1" fmla="*/ 660170198 h 1975"/>
              <a:gd name="T2" fmla="*/ 694746175 w 2377"/>
              <a:gd name="T3" fmla="*/ 677804215 h 1975"/>
              <a:gd name="T4" fmla="*/ 676088865 w 2377"/>
              <a:gd name="T5" fmla="*/ 692866100 h 1975"/>
              <a:gd name="T6" fmla="*/ 661430026 w 2377"/>
              <a:gd name="T7" fmla="*/ 700214011 h 1975"/>
              <a:gd name="T8" fmla="*/ 652990513 w 2377"/>
              <a:gd name="T9" fmla="*/ 710132843 h 1975"/>
              <a:gd name="T10" fmla="*/ 654322892 w 2377"/>
              <a:gd name="T11" fmla="*/ 718949852 h 1975"/>
              <a:gd name="T12" fmla="*/ 666316306 w 2377"/>
              <a:gd name="T13" fmla="*/ 724828060 h 1975"/>
              <a:gd name="T14" fmla="*/ 1055889626 w 2377"/>
              <a:gd name="T15" fmla="*/ 0 h 1975"/>
              <a:gd name="T16" fmla="*/ 175463494 w 2377"/>
              <a:gd name="T17" fmla="*/ 314104422 h 1975"/>
              <a:gd name="T18" fmla="*/ 173241973 w 2377"/>
              <a:gd name="T19" fmla="*/ 325492957 h 1975"/>
              <a:gd name="T20" fmla="*/ 164802460 w 2377"/>
              <a:gd name="T21" fmla="*/ 333207537 h 1975"/>
              <a:gd name="T22" fmla="*/ 153696855 w 2377"/>
              <a:gd name="T23" fmla="*/ 332105714 h 1975"/>
              <a:gd name="T24" fmla="*/ 142147345 w 2377"/>
              <a:gd name="T25" fmla="*/ 322186276 h 1975"/>
              <a:gd name="T26" fmla="*/ 132374786 w 2377"/>
              <a:gd name="T27" fmla="*/ 309328643 h 1975"/>
              <a:gd name="T28" fmla="*/ 112829668 w 2377"/>
              <a:gd name="T29" fmla="*/ 296103130 h 1975"/>
              <a:gd name="T30" fmla="*/ 89286745 w 2377"/>
              <a:gd name="T31" fmla="*/ 289490373 h 1975"/>
              <a:gd name="T32" fmla="*/ 65743156 w 2377"/>
              <a:gd name="T33" fmla="*/ 290960077 h 1975"/>
              <a:gd name="T34" fmla="*/ 36869382 w 2377"/>
              <a:gd name="T35" fmla="*/ 303817710 h 1975"/>
              <a:gd name="T36" fmla="*/ 14214934 w 2377"/>
              <a:gd name="T37" fmla="*/ 326227506 h 1975"/>
              <a:gd name="T38" fmla="*/ 2220854 w 2377"/>
              <a:gd name="T39" fmla="*/ 356352488 h 1975"/>
              <a:gd name="T40" fmla="*/ 888475 w 2377"/>
              <a:gd name="T41" fmla="*/ 382068359 h 1975"/>
              <a:gd name="T42" fmla="*/ 10217130 w 2377"/>
              <a:gd name="T43" fmla="*/ 413662439 h 1975"/>
              <a:gd name="T44" fmla="*/ 30206153 w 2377"/>
              <a:gd name="T45" fmla="*/ 438276487 h 1975"/>
              <a:gd name="T46" fmla="*/ 57747546 w 2377"/>
              <a:gd name="T47" fmla="*/ 454073527 h 1975"/>
              <a:gd name="T48" fmla="*/ 81735040 w 2377"/>
              <a:gd name="T49" fmla="*/ 457380208 h 1975"/>
              <a:gd name="T50" fmla="*/ 107943388 w 2377"/>
              <a:gd name="T51" fmla="*/ 452971704 h 1975"/>
              <a:gd name="T52" fmla="*/ 125711556 w 2377"/>
              <a:gd name="T53" fmla="*/ 443052266 h 1975"/>
              <a:gd name="T54" fmla="*/ 139482587 w 2377"/>
              <a:gd name="T55" fmla="*/ 428357655 h 1975"/>
              <a:gd name="T56" fmla="*/ 151031429 w 2377"/>
              <a:gd name="T57" fmla="*/ 416233965 h 1975"/>
              <a:gd name="T58" fmla="*/ 162137034 w 2377"/>
              <a:gd name="T59" fmla="*/ 412927890 h 1975"/>
              <a:gd name="T60" fmla="*/ 172354164 w 2377"/>
              <a:gd name="T61" fmla="*/ 418438217 h 1975"/>
              <a:gd name="T62" fmla="*/ 175463494 w 2377"/>
              <a:gd name="T63" fmla="*/ 432766160 h 1975"/>
              <a:gd name="T64" fmla="*/ 532609140 w 2377"/>
              <a:gd name="T65" fmla="*/ 725562608 h 1975"/>
              <a:gd name="T66" fmla="*/ 545935600 w 2377"/>
              <a:gd name="T67" fmla="*/ 723725631 h 1975"/>
              <a:gd name="T68" fmla="*/ 555263588 w 2377"/>
              <a:gd name="T69" fmla="*/ 716745600 h 1975"/>
              <a:gd name="T70" fmla="*/ 553931209 w 2377"/>
              <a:gd name="T71" fmla="*/ 707194042 h 1975"/>
              <a:gd name="T72" fmla="*/ 542825604 w 2377"/>
              <a:gd name="T73" fmla="*/ 698009759 h 1975"/>
              <a:gd name="T74" fmla="*/ 526834386 w 2377"/>
              <a:gd name="T75" fmla="*/ 689927299 h 1975"/>
              <a:gd name="T76" fmla="*/ 510842501 w 2377"/>
              <a:gd name="T77" fmla="*/ 673762985 h 1975"/>
              <a:gd name="T78" fmla="*/ 502846892 w 2377"/>
              <a:gd name="T79" fmla="*/ 653924715 h 1975"/>
              <a:gd name="T80" fmla="*/ 504179272 w 2377"/>
              <a:gd name="T81" fmla="*/ 634821600 h 1975"/>
              <a:gd name="T82" fmla="*/ 519282681 w 2377"/>
              <a:gd name="T83" fmla="*/ 610574826 h 1975"/>
              <a:gd name="T84" fmla="*/ 547267979 w 2377"/>
              <a:gd name="T85" fmla="*/ 591838380 h 1975"/>
              <a:gd name="T86" fmla="*/ 583693457 w 2377"/>
              <a:gd name="T87" fmla="*/ 582286822 h 1975"/>
              <a:gd name="T88" fmla="*/ 614344181 w 2377"/>
              <a:gd name="T89" fmla="*/ 581184999 h 1975"/>
              <a:gd name="T90" fmla="*/ 652990513 w 2377"/>
              <a:gd name="T91" fmla="*/ 588532304 h 1975"/>
              <a:gd name="T92" fmla="*/ 682752095 w 2377"/>
              <a:gd name="T93" fmla="*/ 605063893 h 1975"/>
              <a:gd name="T94" fmla="*/ 701409405 w 2377"/>
              <a:gd name="T95" fmla="*/ 628208844 h 1975"/>
              <a:gd name="T96" fmla="*/ 705851113 w 2377"/>
              <a:gd name="T97" fmla="*/ 648046507 h 19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0" anchor="ctr"/>
          <a:lstStyle/>
          <a:p>
            <a:endParaRPr lang="it-IT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440014" y="3672898"/>
            <a:ext cx="982475" cy="1295714"/>
          </a:xfrm>
          <a:custGeom>
            <a:avLst/>
            <a:gdLst>
              <a:gd name="T0" fmla="*/ 76842918 w 1976"/>
              <a:gd name="T1" fmla="*/ 582056484 h 2375"/>
              <a:gd name="T2" fmla="*/ 55807746 w 1976"/>
              <a:gd name="T3" fmla="*/ 574339430 h 2375"/>
              <a:gd name="T4" fmla="*/ 37777693 w 1976"/>
              <a:gd name="T5" fmla="*/ 558539142 h 2375"/>
              <a:gd name="T6" fmla="*/ 30050527 w 1976"/>
              <a:gd name="T7" fmla="*/ 547147560 h 2375"/>
              <a:gd name="T8" fmla="*/ 18459450 w 1976"/>
              <a:gd name="T9" fmla="*/ 539431112 h 2375"/>
              <a:gd name="T10" fmla="*/ 7727166 w 1976"/>
              <a:gd name="T11" fmla="*/ 540900681 h 2375"/>
              <a:gd name="T12" fmla="*/ 429396 w 1976"/>
              <a:gd name="T13" fmla="*/ 550454696 h 2375"/>
              <a:gd name="T14" fmla="*/ 848276563 w 1976"/>
              <a:gd name="T15" fmla="*/ 872717030 h 2375"/>
              <a:gd name="T16" fmla="*/ 480804493 w 1976"/>
              <a:gd name="T17" fmla="*/ 144779185 h 2375"/>
              <a:gd name="T18" fmla="*/ 467067090 w 1976"/>
              <a:gd name="T19" fmla="*/ 143309616 h 2375"/>
              <a:gd name="T20" fmla="*/ 458910528 w 1976"/>
              <a:gd name="T21" fmla="*/ 135959955 h 2375"/>
              <a:gd name="T22" fmla="*/ 459339924 w 1976"/>
              <a:gd name="T23" fmla="*/ 126773332 h 2375"/>
              <a:gd name="T24" fmla="*/ 470931001 w 1976"/>
              <a:gd name="T25" fmla="*/ 116851925 h 2375"/>
              <a:gd name="T26" fmla="*/ 486385333 w 1976"/>
              <a:gd name="T27" fmla="*/ 108768085 h 2375"/>
              <a:gd name="T28" fmla="*/ 501839664 w 1976"/>
              <a:gd name="T29" fmla="*/ 93334583 h 2375"/>
              <a:gd name="T30" fmla="*/ 509566830 w 1976"/>
              <a:gd name="T31" fmla="*/ 73491769 h 2375"/>
              <a:gd name="T32" fmla="*/ 508279297 w 1976"/>
              <a:gd name="T33" fmla="*/ 53648955 h 2375"/>
              <a:gd name="T34" fmla="*/ 493253706 w 1976"/>
              <a:gd name="T35" fmla="*/ 29396829 h 2375"/>
              <a:gd name="T36" fmla="*/ 466637694 w 1976"/>
              <a:gd name="T37" fmla="*/ 11390976 h 2375"/>
              <a:gd name="T38" fmla="*/ 431006983 w 1976"/>
              <a:gd name="T39" fmla="*/ 1102176 h 2375"/>
              <a:gd name="T40" fmla="*/ 401815249 w 1976"/>
              <a:gd name="T41" fmla="*/ 367392 h 2375"/>
              <a:gd name="T42" fmla="*/ 364466952 w 1976"/>
              <a:gd name="T43" fmla="*/ 8083840 h 2375"/>
              <a:gd name="T44" fmla="*/ 335704614 w 1976"/>
              <a:gd name="T45" fmla="*/ 24619518 h 2375"/>
              <a:gd name="T46" fmla="*/ 317674561 w 1976"/>
              <a:gd name="T47" fmla="*/ 47770074 h 2375"/>
              <a:gd name="T48" fmla="*/ 312952513 w 1976"/>
              <a:gd name="T49" fmla="*/ 67612888 h 2375"/>
              <a:gd name="T50" fmla="*/ 318103957 w 1976"/>
              <a:gd name="T51" fmla="*/ 88925271 h 2375"/>
              <a:gd name="T52" fmla="*/ 330553171 w 1976"/>
              <a:gd name="T53" fmla="*/ 103623382 h 2375"/>
              <a:gd name="T54" fmla="*/ 347724432 w 1976"/>
              <a:gd name="T55" fmla="*/ 115382356 h 2375"/>
              <a:gd name="T56" fmla="*/ 361032438 w 1976"/>
              <a:gd name="T57" fmla="*/ 124201587 h 2375"/>
              <a:gd name="T58" fmla="*/ 364896349 w 1976"/>
              <a:gd name="T59" fmla="*/ 133755602 h 2375"/>
              <a:gd name="T60" fmla="*/ 358886112 w 1976"/>
              <a:gd name="T61" fmla="*/ 141472049 h 2375"/>
              <a:gd name="T62" fmla="*/ 342572988 w 1976"/>
              <a:gd name="T63" fmla="*/ 144779185 h 2375"/>
              <a:gd name="T64" fmla="*/ 0 w 1976"/>
              <a:gd name="T65" fmla="*/ 440584434 h 2375"/>
              <a:gd name="T66" fmla="*/ 1716929 w 1976"/>
              <a:gd name="T67" fmla="*/ 451240626 h 2375"/>
              <a:gd name="T68" fmla="*/ 10302888 w 1976"/>
              <a:gd name="T69" fmla="*/ 458957073 h 2375"/>
              <a:gd name="T70" fmla="*/ 21035172 w 1976"/>
              <a:gd name="T71" fmla="*/ 457854897 h 2375"/>
              <a:gd name="T72" fmla="*/ 32626249 w 1976"/>
              <a:gd name="T73" fmla="*/ 447933490 h 2375"/>
              <a:gd name="T74" fmla="*/ 42499740 w 1976"/>
              <a:gd name="T75" fmla="*/ 435439732 h 2375"/>
              <a:gd name="T76" fmla="*/ 60100398 w 1976"/>
              <a:gd name="T77" fmla="*/ 421843797 h 2375"/>
              <a:gd name="T78" fmla="*/ 83281895 w 1976"/>
              <a:gd name="T79" fmla="*/ 415229525 h 2375"/>
              <a:gd name="T80" fmla="*/ 106464049 w 1976"/>
              <a:gd name="T81" fmla="*/ 416699700 h 2375"/>
              <a:gd name="T82" fmla="*/ 134796990 w 1976"/>
              <a:gd name="T83" fmla="*/ 429560245 h 2375"/>
              <a:gd name="T84" fmla="*/ 155832162 w 1976"/>
              <a:gd name="T85" fmla="*/ 451975410 h 2375"/>
              <a:gd name="T86" fmla="*/ 168281376 w 1976"/>
              <a:gd name="T87" fmla="*/ 482107023 h 2375"/>
              <a:gd name="T88" fmla="*/ 168710772 w 1976"/>
              <a:gd name="T89" fmla="*/ 507829324 h 2375"/>
              <a:gd name="T90" fmla="*/ 159696073 w 1976"/>
              <a:gd name="T91" fmla="*/ 539431112 h 2375"/>
              <a:gd name="T92" fmla="*/ 140377830 w 1976"/>
              <a:gd name="T93" fmla="*/ 564418023 h 2375"/>
              <a:gd name="T94" fmla="*/ 113761818 w 1976"/>
              <a:gd name="T95" fmla="*/ 579851525 h 2375"/>
              <a:gd name="T96" fmla="*/ 90580321 w 1976"/>
              <a:gd name="T97" fmla="*/ 583893444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24000" tIns="288000" anchor="ctr"/>
          <a:lstStyle/>
          <a:p>
            <a:endParaRPr lang="it-IT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4462489" y="2811469"/>
            <a:ext cx="982475" cy="1297143"/>
          </a:xfrm>
          <a:custGeom>
            <a:avLst/>
            <a:gdLst>
              <a:gd name="T0" fmla="*/ 775443852 w 1979"/>
              <a:gd name="T1" fmla="*/ 291960909 h 2378"/>
              <a:gd name="T2" fmla="*/ 796436663 w 1979"/>
              <a:gd name="T3" fmla="*/ 299673091 h 2378"/>
              <a:gd name="T4" fmla="*/ 814430875 w 1979"/>
              <a:gd name="T5" fmla="*/ 315464181 h 2378"/>
              <a:gd name="T6" fmla="*/ 824712908 w 1979"/>
              <a:gd name="T7" fmla="*/ 329419818 h 2378"/>
              <a:gd name="T8" fmla="*/ 841420884 w 1979"/>
              <a:gd name="T9" fmla="*/ 334928606 h 2378"/>
              <a:gd name="T10" fmla="*/ 484545712 w 1979"/>
              <a:gd name="T11" fmla="*/ 0 h 2378"/>
              <a:gd name="T12" fmla="*/ 481975204 w 1979"/>
              <a:gd name="T13" fmla="*/ 8814182 h 2378"/>
              <a:gd name="T14" fmla="*/ 493542163 w 1979"/>
              <a:gd name="T15" fmla="*/ 21300485 h 2378"/>
              <a:gd name="T16" fmla="*/ 510250794 w 1979"/>
              <a:gd name="T17" fmla="*/ 30114061 h 2378"/>
              <a:gd name="T18" fmla="*/ 526530680 w 1979"/>
              <a:gd name="T19" fmla="*/ 45905758 h 2378"/>
              <a:gd name="T20" fmla="*/ 533385368 w 1979"/>
              <a:gd name="T21" fmla="*/ 65369576 h 2378"/>
              <a:gd name="T22" fmla="*/ 532100442 w 1979"/>
              <a:gd name="T23" fmla="*/ 84834000 h 2378"/>
              <a:gd name="T24" fmla="*/ 517534228 w 1979"/>
              <a:gd name="T25" fmla="*/ 109071939 h 2378"/>
              <a:gd name="T26" fmla="*/ 490543564 w 1979"/>
              <a:gd name="T27" fmla="*/ 127801697 h 2378"/>
              <a:gd name="T28" fmla="*/ 455412631 w 1979"/>
              <a:gd name="T29" fmla="*/ 137717273 h 2378"/>
              <a:gd name="T30" fmla="*/ 425851459 w 1979"/>
              <a:gd name="T31" fmla="*/ 138819273 h 2378"/>
              <a:gd name="T32" fmla="*/ 388578762 w 1979"/>
              <a:gd name="T33" fmla="*/ 131107091 h 2378"/>
              <a:gd name="T34" fmla="*/ 359874426 w 1979"/>
              <a:gd name="T35" fmla="*/ 114580727 h 2378"/>
              <a:gd name="T36" fmla="*/ 341880868 w 1979"/>
              <a:gd name="T37" fmla="*/ 91444182 h 2378"/>
              <a:gd name="T38" fmla="*/ 337596688 w 1979"/>
              <a:gd name="T39" fmla="*/ 71245697 h 2378"/>
              <a:gd name="T40" fmla="*/ 342737704 w 1979"/>
              <a:gd name="T41" fmla="*/ 49945212 h 2378"/>
              <a:gd name="T42" fmla="*/ 354733409 w 1979"/>
              <a:gd name="T43" fmla="*/ 34888182 h 2378"/>
              <a:gd name="T44" fmla="*/ 371870131 w 1979"/>
              <a:gd name="T45" fmla="*/ 23871212 h 2378"/>
              <a:gd name="T46" fmla="*/ 388150671 w 1979"/>
              <a:gd name="T47" fmla="*/ 12118970 h 2378"/>
              <a:gd name="T48" fmla="*/ 386865090 w 1979"/>
              <a:gd name="T49" fmla="*/ 0 h 2378"/>
              <a:gd name="T50" fmla="*/ 366729115 w 1979"/>
              <a:gd name="T51" fmla="*/ 727881939 h 2378"/>
              <a:gd name="T52" fmla="*/ 383009655 w 1979"/>
              <a:gd name="T53" fmla="*/ 731187333 h 2378"/>
              <a:gd name="T54" fmla="*/ 389435598 w 1979"/>
              <a:gd name="T55" fmla="*/ 739266242 h 2378"/>
              <a:gd name="T56" fmla="*/ 385580163 w 1979"/>
              <a:gd name="T57" fmla="*/ 748815090 h 2378"/>
              <a:gd name="T58" fmla="*/ 371870131 w 1979"/>
              <a:gd name="T59" fmla="*/ 757995999 h 2378"/>
              <a:gd name="T60" fmla="*/ 354733409 w 1979"/>
              <a:gd name="T61" fmla="*/ 769380908 h 2378"/>
              <a:gd name="T62" fmla="*/ 342737704 w 1979"/>
              <a:gd name="T63" fmla="*/ 783703272 h 2378"/>
              <a:gd name="T64" fmla="*/ 337596688 w 1979"/>
              <a:gd name="T65" fmla="*/ 805371090 h 2378"/>
              <a:gd name="T66" fmla="*/ 341880868 w 1979"/>
              <a:gd name="T67" fmla="*/ 825569575 h 2378"/>
              <a:gd name="T68" fmla="*/ 359874426 w 1979"/>
              <a:gd name="T69" fmla="*/ 848706120 h 2378"/>
              <a:gd name="T70" fmla="*/ 388578762 w 1979"/>
              <a:gd name="T71" fmla="*/ 865231878 h 2378"/>
              <a:gd name="T72" fmla="*/ 425851459 w 1979"/>
              <a:gd name="T73" fmla="*/ 872576726 h 2378"/>
              <a:gd name="T74" fmla="*/ 455412631 w 1979"/>
              <a:gd name="T75" fmla="*/ 871842666 h 2378"/>
              <a:gd name="T76" fmla="*/ 490543564 w 1979"/>
              <a:gd name="T77" fmla="*/ 861926484 h 2378"/>
              <a:gd name="T78" fmla="*/ 516677392 w 1979"/>
              <a:gd name="T79" fmla="*/ 843197333 h 2378"/>
              <a:gd name="T80" fmla="*/ 532100442 w 1979"/>
              <a:gd name="T81" fmla="*/ 818958787 h 2378"/>
              <a:gd name="T82" fmla="*/ 533385368 w 1979"/>
              <a:gd name="T83" fmla="*/ 799862302 h 2378"/>
              <a:gd name="T84" fmla="*/ 525673844 w 1979"/>
              <a:gd name="T85" fmla="*/ 780031151 h 2378"/>
              <a:gd name="T86" fmla="*/ 510250794 w 1979"/>
              <a:gd name="T87" fmla="*/ 764239454 h 2378"/>
              <a:gd name="T88" fmla="*/ 494827745 w 1979"/>
              <a:gd name="T89" fmla="*/ 755792605 h 2378"/>
              <a:gd name="T90" fmla="*/ 483260130 w 1979"/>
              <a:gd name="T91" fmla="*/ 746611696 h 2378"/>
              <a:gd name="T92" fmla="*/ 482832040 w 1979"/>
              <a:gd name="T93" fmla="*/ 736696121 h 2378"/>
              <a:gd name="T94" fmla="*/ 490971655 w 1979"/>
              <a:gd name="T95" fmla="*/ 730085333 h 2378"/>
              <a:gd name="T96" fmla="*/ 847847482 w 1979"/>
              <a:gd name="T97" fmla="*/ 727881939 h 2378"/>
              <a:gd name="T98" fmla="*/ 841420884 w 1979"/>
              <a:gd name="T99" fmla="*/ 414987878 h 2378"/>
              <a:gd name="T100" fmla="*/ 824712908 w 1979"/>
              <a:gd name="T101" fmla="*/ 419762606 h 2378"/>
              <a:gd name="T102" fmla="*/ 814430875 w 1979"/>
              <a:gd name="T103" fmla="*/ 434084969 h 2378"/>
              <a:gd name="T104" fmla="*/ 796436663 w 1979"/>
              <a:gd name="T105" fmla="*/ 449509333 h 2378"/>
              <a:gd name="T106" fmla="*/ 775443852 w 1979"/>
              <a:gd name="T107" fmla="*/ 457588848 h 2378"/>
              <a:gd name="T108" fmla="*/ 753594859 w 1979"/>
              <a:gd name="T109" fmla="*/ 458323515 h 2378"/>
              <a:gd name="T110" fmla="*/ 724033687 w 1979"/>
              <a:gd name="T111" fmla="*/ 448774666 h 2378"/>
              <a:gd name="T112" fmla="*/ 701327204 w 1979"/>
              <a:gd name="T113" fmla="*/ 428208848 h 2378"/>
              <a:gd name="T114" fmla="*/ 686332245 w 1979"/>
              <a:gd name="T115" fmla="*/ 399564121 h 2378"/>
              <a:gd name="T116" fmla="*/ 683333646 w 1979"/>
              <a:gd name="T117" fmla="*/ 374958242 h 2378"/>
              <a:gd name="T118" fmla="*/ 689759589 w 1979"/>
              <a:gd name="T119" fmla="*/ 341906121 h 2378"/>
              <a:gd name="T120" fmla="*/ 706468220 w 1979"/>
              <a:gd name="T121" fmla="*/ 315097454 h 2378"/>
              <a:gd name="T122" fmla="*/ 731316466 w 1979"/>
              <a:gd name="T123" fmla="*/ 296735030 h 2378"/>
              <a:gd name="T124" fmla="*/ 762163220 w 1979"/>
              <a:gd name="T125" fmla="*/ 290124242 h 2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4462489" y="1728612"/>
            <a:ext cx="981271" cy="1295715"/>
          </a:xfrm>
          <a:custGeom>
            <a:avLst/>
            <a:gdLst>
              <a:gd name="T0" fmla="*/ 769709449 w 1976"/>
              <a:gd name="T1" fmla="*/ 290660748 h 2375"/>
              <a:gd name="T2" fmla="*/ 790697228 w 1976"/>
              <a:gd name="T3" fmla="*/ 298377808 h 2375"/>
              <a:gd name="T4" fmla="*/ 807830415 w 1976"/>
              <a:gd name="T5" fmla="*/ 314178107 h 2375"/>
              <a:gd name="T6" fmla="*/ 816397336 w 1976"/>
              <a:gd name="T7" fmla="*/ 325569696 h 2375"/>
              <a:gd name="T8" fmla="*/ 827961763 w 1976"/>
              <a:gd name="T9" fmla="*/ 333286150 h 2375"/>
              <a:gd name="T10" fmla="*/ 838670415 w 1976"/>
              <a:gd name="T11" fmla="*/ 331816580 h 2375"/>
              <a:gd name="T12" fmla="*/ 845094951 w 1976"/>
              <a:gd name="T13" fmla="*/ 322262558 h 2375"/>
              <a:gd name="T14" fmla="*/ 0 w 1976"/>
              <a:gd name="T15" fmla="*/ 0 h 2375"/>
              <a:gd name="T16" fmla="*/ 366650345 w 1976"/>
              <a:gd name="T17" fmla="*/ 727938351 h 2375"/>
              <a:gd name="T18" fmla="*/ 379500726 w 1976"/>
              <a:gd name="T19" fmla="*/ 729407920 h 2375"/>
              <a:gd name="T20" fmla="*/ 388495208 w 1976"/>
              <a:gd name="T21" fmla="*/ 736757587 h 2375"/>
              <a:gd name="T22" fmla="*/ 387210563 w 1976"/>
              <a:gd name="T23" fmla="*/ 745944217 h 2375"/>
              <a:gd name="T24" fmla="*/ 376501911 w 1976"/>
              <a:gd name="T25" fmla="*/ 755865630 h 2375"/>
              <a:gd name="T26" fmla="*/ 361082239 w 1976"/>
              <a:gd name="T27" fmla="*/ 763949476 h 2375"/>
              <a:gd name="T28" fmla="*/ 345662566 w 1976"/>
              <a:gd name="T29" fmla="*/ 779382989 h 2375"/>
              <a:gd name="T30" fmla="*/ 337952730 w 1976"/>
              <a:gd name="T31" fmla="*/ 799225816 h 2375"/>
              <a:gd name="T32" fmla="*/ 339237375 w 1976"/>
              <a:gd name="T33" fmla="*/ 819068644 h 2375"/>
              <a:gd name="T34" fmla="*/ 354228833 w 1976"/>
              <a:gd name="T35" fmla="*/ 843320787 h 2375"/>
              <a:gd name="T36" fmla="*/ 380785372 w 1976"/>
              <a:gd name="T37" fmla="*/ 861326653 h 2375"/>
              <a:gd name="T38" fmla="*/ 416337047 w 1976"/>
              <a:gd name="T39" fmla="*/ 871615459 h 2375"/>
              <a:gd name="T40" fmla="*/ 445463531 w 1976"/>
              <a:gd name="T41" fmla="*/ 872350244 h 2375"/>
              <a:gd name="T42" fmla="*/ 482728067 w 1976"/>
              <a:gd name="T43" fmla="*/ 864633791 h 2375"/>
              <a:gd name="T44" fmla="*/ 511426336 w 1976"/>
              <a:gd name="T45" fmla="*/ 848098101 h 2375"/>
              <a:gd name="T46" fmla="*/ 529415954 w 1976"/>
              <a:gd name="T47" fmla="*/ 824947529 h 2375"/>
              <a:gd name="T48" fmla="*/ 534127629 w 1976"/>
              <a:gd name="T49" fmla="*/ 805104701 h 2375"/>
              <a:gd name="T50" fmla="*/ 528987739 w 1976"/>
              <a:gd name="T51" fmla="*/ 783792304 h 2375"/>
              <a:gd name="T52" fmla="*/ 516566227 w 1976"/>
              <a:gd name="T53" fmla="*/ 769094182 h 2375"/>
              <a:gd name="T54" fmla="*/ 499433039 w 1976"/>
              <a:gd name="T55" fmla="*/ 757335200 h 2375"/>
              <a:gd name="T56" fmla="*/ 485726227 w 1976"/>
              <a:gd name="T57" fmla="*/ 748515963 h 2375"/>
              <a:gd name="T58" fmla="*/ 481871637 w 1976"/>
              <a:gd name="T59" fmla="*/ 738961942 h 2375"/>
              <a:gd name="T60" fmla="*/ 488296173 w 1976"/>
              <a:gd name="T61" fmla="*/ 731245489 h 2375"/>
              <a:gd name="T62" fmla="*/ 504572930 w 1976"/>
              <a:gd name="T63" fmla="*/ 727938351 h 2375"/>
              <a:gd name="T64" fmla="*/ 846380251 w 1976"/>
              <a:gd name="T65" fmla="*/ 432132896 h 2375"/>
              <a:gd name="T66" fmla="*/ 844666736 w 1976"/>
              <a:gd name="T67" fmla="*/ 421476697 h 2375"/>
              <a:gd name="T68" fmla="*/ 836100469 w 1976"/>
              <a:gd name="T69" fmla="*/ 413760244 h 2375"/>
              <a:gd name="T70" fmla="*/ 825391818 w 1976"/>
              <a:gd name="T71" fmla="*/ 414862421 h 2375"/>
              <a:gd name="T72" fmla="*/ 813827391 w 1976"/>
              <a:gd name="T73" fmla="*/ 424416443 h 2375"/>
              <a:gd name="T74" fmla="*/ 803975824 w 1976"/>
              <a:gd name="T75" fmla="*/ 437277602 h 2375"/>
              <a:gd name="T76" fmla="*/ 785985552 w 1976"/>
              <a:gd name="T77" fmla="*/ 450873547 h 2375"/>
              <a:gd name="T78" fmla="*/ 763284258 w 1976"/>
              <a:gd name="T79" fmla="*/ 457487823 h 2375"/>
              <a:gd name="T80" fmla="*/ 740154095 w 1976"/>
              <a:gd name="T81" fmla="*/ 456017647 h 2375"/>
              <a:gd name="T82" fmla="*/ 711884696 w 1976"/>
              <a:gd name="T83" fmla="*/ 443157093 h 2375"/>
              <a:gd name="T84" fmla="*/ 690896263 w 1976"/>
              <a:gd name="T85" fmla="*/ 420741913 h 2375"/>
              <a:gd name="T86" fmla="*/ 678474751 w 1976"/>
              <a:gd name="T87" fmla="*/ 390610278 h 2375"/>
              <a:gd name="T88" fmla="*/ 677190106 w 1976"/>
              <a:gd name="T89" fmla="*/ 364887960 h 2375"/>
              <a:gd name="T90" fmla="*/ 687041672 w 1976"/>
              <a:gd name="T91" fmla="*/ 333286150 h 2375"/>
              <a:gd name="T92" fmla="*/ 706316590 w 1976"/>
              <a:gd name="T93" fmla="*/ 308299222 h 2375"/>
              <a:gd name="T94" fmla="*/ 732444259 w 1976"/>
              <a:gd name="T95" fmla="*/ 292865709 h 2375"/>
              <a:gd name="T96" fmla="*/ 756002637 w 1976"/>
              <a:gd name="T97" fmla="*/ 288823786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462489" y="3890041"/>
            <a:ext cx="1179933" cy="1078571"/>
          </a:xfrm>
          <a:custGeom>
            <a:avLst/>
            <a:gdLst>
              <a:gd name="T0" fmla="*/ 338815777 w 2377"/>
              <a:gd name="T1" fmla="*/ 65846910 h 1976"/>
              <a:gd name="T2" fmla="*/ 348239289 w 2377"/>
              <a:gd name="T3" fmla="*/ 48189956 h 1976"/>
              <a:gd name="T4" fmla="*/ 366229571 w 2377"/>
              <a:gd name="T5" fmla="*/ 32739667 h 1976"/>
              <a:gd name="T6" fmla="*/ 379508097 w 2377"/>
              <a:gd name="T7" fmla="*/ 25750280 h 1976"/>
              <a:gd name="T8" fmla="*/ 388503566 w 2377"/>
              <a:gd name="T9" fmla="*/ 15817864 h 1976"/>
              <a:gd name="T10" fmla="*/ 387218125 w 2377"/>
              <a:gd name="T11" fmla="*/ 6989388 h 1976"/>
              <a:gd name="T12" fmla="*/ 375653084 w 2377"/>
              <a:gd name="T13" fmla="*/ 1103332 h 1976"/>
              <a:gd name="T14" fmla="*/ 0 w 2377"/>
              <a:gd name="T15" fmla="*/ 726892066 h 1976"/>
              <a:gd name="T16" fmla="*/ 848110862 w 2377"/>
              <a:gd name="T17" fmla="*/ 412371443 h 1976"/>
              <a:gd name="T18" fmla="*/ 850681089 w 2377"/>
              <a:gd name="T19" fmla="*/ 400967514 h 1976"/>
              <a:gd name="T20" fmla="*/ 858391117 w 2377"/>
              <a:gd name="T21" fmla="*/ 393242976 h 1976"/>
              <a:gd name="T22" fmla="*/ 869956158 w 2377"/>
              <a:gd name="T23" fmla="*/ 394346308 h 1976"/>
              <a:gd name="T24" fmla="*/ 881093155 w 2377"/>
              <a:gd name="T25" fmla="*/ 404278723 h 1976"/>
              <a:gd name="T26" fmla="*/ 890516667 w 2377"/>
              <a:gd name="T27" fmla="*/ 417153560 h 1976"/>
              <a:gd name="T28" fmla="*/ 908506949 w 2377"/>
              <a:gd name="T29" fmla="*/ 430396578 h 1976"/>
              <a:gd name="T30" fmla="*/ 931637031 w 2377"/>
              <a:gd name="T31" fmla="*/ 437018391 h 1976"/>
              <a:gd name="T32" fmla="*/ 954767113 w 2377"/>
              <a:gd name="T33" fmla="*/ 435546877 h 1976"/>
              <a:gd name="T34" fmla="*/ 982609606 w 2377"/>
              <a:gd name="T35" fmla="*/ 422671434 h 1976"/>
              <a:gd name="T36" fmla="*/ 1004454901 w 2377"/>
              <a:gd name="T37" fmla="*/ 400232363 h 1976"/>
              <a:gd name="T38" fmla="*/ 1016019942 w 2377"/>
              <a:gd name="T39" fmla="*/ 370067542 h 1976"/>
              <a:gd name="T40" fmla="*/ 1017304729 w 2377"/>
              <a:gd name="T41" fmla="*/ 344317262 h 1976"/>
              <a:gd name="T42" fmla="*/ 1008309915 w 2377"/>
              <a:gd name="T43" fmla="*/ 312681534 h 1976"/>
              <a:gd name="T44" fmla="*/ 989034192 w 2377"/>
              <a:gd name="T45" fmla="*/ 288034586 h 1976"/>
              <a:gd name="T46" fmla="*/ 962477140 w 2377"/>
              <a:gd name="T47" fmla="*/ 272216722 h 1976"/>
              <a:gd name="T48" fmla="*/ 938490316 w 2377"/>
              <a:gd name="T49" fmla="*/ 268170362 h 1976"/>
              <a:gd name="T50" fmla="*/ 913646749 w 2377"/>
              <a:gd name="T51" fmla="*/ 273320054 h 1976"/>
              <a:gd name="T52" fmla="*/ 896513209 w 2377"/>
              <a:gd name="T53" fmla="*/ 283252470 h 1976"/>
              <a:gd name="T54" fmla="*/ 883663382 w 2377"/>
              <a:gd name="T55" fmla="*/ 297967002 h 1976"/>
              <a:gd name="T56" fmla="*/ 872526385 w 2377"/>
              <a:gd name="T57" fmla="*/ 310106081 h 1976"/>
              <a:gd name="T58" fmla="*/ 860961344 w 2377"/>
              <a:gd name="T59" fmla="*/ 313417291 h 1976"/>
              <a:gd name="T60" fmla="*/ 851965876 w 2377"/>
              <a:gd name="T61" fmla="*/ 307899417 h 1976"/>
              <a:gd name="T62" fmla="*/ 848110862 w 2377"/>
              <a:gd name="T63" fmla="*/ 293552460 h 1976"/>
              <a:gd name="T64" fmla="*/ 504583329 w 2377"/>
              <a:gd name="T65" fmla="*/ 0 h 1976"/>
              <a:gd name="T66" fmla="*/ 490876104 w 2377"/>
              <a:gd name="T67" fmla="*/ 2207271 h 1976"/>
              <a:gd name="T68" fmla="*/ 482738033 w 2377"/>
              <a:gd name="T69" fmla="*/ 9196658 h 1976"/>
              <a:gd name="T70" fmla="*/ 483166077 w 2377"/>
              <a:gd name="T71" fmla="*/ 18760892 h 1976"/>
              <a:gd name="T72" fmla="*/ 494731118 w 2377"/>
              <a:gd name="T73" fmla="*/ 27957550 h 1976"/>
              <a:gd name="T74" fmla="*/ 510151827 w 2377"/>
              <a:gd name="T75" fmla="*/ 36050270 h 1976"/>
              <a:gd name="T76" fmla="*/ 525571882 w 2377"/>
              <a:gd name="T77" fmla="*/ 52236316 h 1976"/>
              <a:gd name="T78" fmla="*/ 533281909 w 2377"/>
              <a:gd name="T79" fmla="*/ 72100540 h 1976"/>
              <a:gd name="T80" fmla="*/ 531997123 w 2377"/>
              <a:gd name="T81" fmla="*/ 91229614 h 1976"/>
              <a:gd name="T82" fmla="*/ 516576414 w 2377"/>
              <a:gd name="T83" fmla="*/ 115508380 h 1976"/>
              <a:gd name="T84" fmla="*/ 490448060 w 2377"/>
              <a:gd name="T85" fmla="*/ 134269272 h 1976"/>
              <a:gd name="T86" fmla="*/ 455324239 w 2377"/>
              <a:gd name="T87" fmla="*/ 143833506 h 1976"/>
              <a:gd name="T88" fmla="*/ 425768916 w 2377"/>
              <a:gd name="T89" fmla="*/ 144936838 h 1976"/>
              <a:gd name="T90" fmla="*/ 388503566 w 2377"/>
              <a:gd name="T91" fmla="*/ 137579875 h 1976"/>
              <a:gd name="T92" fmla="*/ 359804330 w 2377"/>
              <a:gd name="T93" fmla="*/ 121026254 h 1976"/>
              <a:gd name="T94" fmla="*/ 341814703 w 2377"/>
              <a:gd name="T95" fmla="*/ 97850820 h 1976"/>
              <a:gd name="T96" fmla="*/ 337530991 w 2377"/>
              <a:gd name="T97" fmla="*/ 77986596 h 1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rIns="324000" anchor="ctr"/>
          <a:lstStyle/>
          <a:p>
            <a:endParaRPr lang="it-IT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5457004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6991 h 2374"/>
              <a:gd name="T4" fmla="*/ 879025785 w 2376"/>
              <a:gd name="T5" fmla="*/ 447072698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244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7924 h 2374"/>
              <a:gd name="T42" fmla="*/ 356142502 w 2376"/>
              <a:gd name="T43" fmla="*/ 119659754 h 2374"/>
              <a:gd name="T44" fmla="*/ 365547929 w 2376"/>
              <a:gd name="T45" fmla="*/ 131772405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207 h 2374"/>
              <a:gd name="T52" fmla="*/ 30783004 w 2376"/>
              <a:gd name="T53" fmla="*/ 443401886 h 2374"/>
              <a:gd name="T54" fmla="*/ 47456886 w 2376"/>
              <a:gd name="T55" fmla="*/ 425783320 h 2374"/>
              <a:gd name="T56" fmla="*/ 72254797 w 2376"/>
              <a:gd name="T57" fmla="*/ 415505773 h 2374"/>
              <a:gd name="T58" fmla="*/ 101755094 w 2376"/>
              <a:gd name="T59" fmla="*/ 415872915 h 2374"/>
              <a:gd name="T60" fmla="*/ 136385565 w 2376"/>
              <a:gd name="T61" fmla="*/ 433491481 h 2374"/>
              <a:gd name="T62" fmla="*/ 158618062 w 2376"/>
              <a:gd name="T63" fmla="*/ 465425548 h 2374"/>
              <a:gd name="T64" fmla="*/ 165030942 w 2376"/>
              <a:gd name="T65" fmla="*/ 498460434 h 2374"/>
              <a:gd name="T66" fmla="*/ 155625515 w 2376"/>
              <a:gd name="T67" fmla="*/ 538469198 h 2374"/>
              <a:gd name="T68" fmla="*/ 129972684 w 2376"/>
              <a:gd name="T69" fmla="*/ 567833878 h 2374"/>
              <a:gd name="T70" fmla="*/ 94059506 w 2376"/>
              <a:gd name="T71" fmla="*/ 582148773 h 2374"/>
              <a:gd name="T72" fmla="*/ 66696836 w 2376"/>
              <a:gd name="T73" fmla="*/ 579579387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198 h 2374"/>
              <a:gd name="T80" fmla="*/ 846105154 w 2376"/>
              <a:gd name="T81" fmla="*/ 557556331 h 2374"/>
              <a:gd name="T82" fmla="*/ 849953275 w 2376"/>
              <a:gd name="T83" fmla="*/ 543975113 h 2374"/>
              <a:gd name="T84" fmla="*/ 862351903 w 2376"/>
              <a:gd name="T85" fmla="*/ 538469198 h 2374"/>
              <a:gd name="T86" fmla="*/ 876460372 w 2376"/>
              <a:gd name="T87" fmla="*/ 546177358 h 2374"/>
              <a:gd name="T88" fmla="*/ 888431867 w 2376"/>
              <a:gd name="T89" fmla="*/ 562327963 h 2374"/>
              <a:gd name="T90" fmla="*/ 911519284 w 2376"/>
              <a:gd name="T91" fmla="*/ 577744283 h 2374"/>
              <a:gd name="T92" fmla="*/ 936316540 w 2376"/>
              <a:gd name="T93" fmla="*/ 582883057 h 2374"/>
              <a:gd name="T94" fmla="*/ 973940212 w 2376"/>
              <a:gd name="T95" fmla="*/ 572238368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7396 h 2374"/>
              <a:gd name="T104" fmla="*/ 960258877 w 2376"/>
              <a:gd name="T105" fmla="*/ 418075160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5254730" y="1728612"/>
            <a:ext cx="1178729" cy="1294286"/>
          </a:xfrm>
          <a:custGeom>
            <a:avLst/>
            <a:gdLst>
              <a:gd name="T0" fmla="*/ 949997705 w 2377"/>
              <a:gd name="T1" fmla="*/ 292301035 h 2371"/>
              <a:gd name="T2" fmla="*/ 972657609 w 2377"/>
              <a:gd name="T3" fmla="*/ 304066864 h 2371"/>
              <a:gd name="T4" fmla="*/ 989331669 w 2377"/>
              <a:gd name="T5" fmla="*/ 324288853 h 2371"/>
              <a:gd name="T6" fmla="*/ 1009853538 w 2377"/>
              <a:gd name="T7" fmla="*/ 333480832 h 2371"/>
              <a:gd name="T8" fmla="*/ 168879284 w 2377"/>
              <a:gd name="T9" fmla="*/ 314361662 h 2371"/>
              <a:gd name="T10" fmla="*/ 165031474 w 2377"/>
              <a:gd name="T11" fmla="*/ 327965523 h 2371"/>
              <a:gd name="T12" fmla="*/ 153059784 w 2377"/>
              <a:gd name="T13" fmla="*/ 333480832 h 2371"/>
              <a:gd name="T14" fmla="*/ 138951367 w 2377"/>
              <a:gd name="T15" fmla="*/ 325759278 h 2371"/>
              <a:gd name="T16" fmla="*/ 126552071 w 2377"/>
              <a:gd name="T17" fmla="*/ 309581566 h 2371"/>
              <a:gd name="T18" fmla="*/ 103465213 w 2377"/>
              <a:gd name="T19" fmla="*/ 294139673 h 2371"/>
              <a:gd name="T20" fmla="*/ 78667927 w 2377"/>
              <a:gd name="T21" fmla="*/ 288991971 h 2371"/>
              <a:gd name="T22" fmla="*/ 41043738 w 2377"/>
              <a:gd name="T23" fmla="*/ 299654375 h 2371"/>
              <a:gd name="T24" fmla="*/ 13681464 w 2377"/>
              <a:gd name="T25" fmla="*/ 326495098 h 2371"/>
              <a:gd name="T26" fmla="*/ 0 w 2377"/>
              <a:gd name="T27" fmla="*/ 365100437 h 2371"/>
              <a:gd name="T28" fmla="*/ 3420203 w 2377"/>
              <a:gd name="T29" fmla="*/ 398559287 h 2371"/>
              <a:gd name="T30" fmla="*/ 23087511 w 2377"/>
              <a:gd name="T31" fmla="*/ 433120350 h 2371"/>
              <a:gd name="T32" fmla="*/ 55152809 w 2377"/>
              <a:gd name="T33" fmla="*/ 454078158 h 2371"/>
              <a:gd name="T34" fmla="*/ 85935940 w 2377"/>
              <a:gd name="T35" fmla="*/ 457754828 h 2371"/>
              <a:gd name="T36" fmla="*/ 113298867 w 2377"/>
              <a:gd name="T37" fmla="*/ 448562850 h 2371"/>
              <a:gd name="T38" fmla="*/ 133820737 w 2377"/>
              <a:gd name="T39" fmla="*/ 427973255 h 2371"/>
              <a:gd name="T40" fmla="*/ 144508951 w 2377"/>
              <a:gd name="T41" fmla="*/ 416575031 h 2371"/>
              <a:gd name="T42" fmla="*/ 158618022 w 2377"/>
              <a:gd name="T43" fmla="*/ 414001180 h 2371"/>
              <a:gd name="T44" fmla="*/ 167596462 w 2377"/>
              <a:gd name="T45" fmla="*/ 424664191 h 2371"/>
              <a:gd name="T46" fmla="*/ 536992720 w 2377"/>
              <a:gd name="T47" fmla="*/ 726524810 h 2371"/>
              <a:gd name="T48" fmla="*/ 554949601 w 2377"/>
              <a:gd name="T49" fmla="*/ 731671906 h 2371"/>
              <a:gd name="T50" fmla="*/ 557942196 w 2377"/>
              <a:gd name="T51" fmla="*/ 742702523 h 2371"/>
              <a:gd name="T52" fmla="*/ 545115947 w 2377"/>
              <a:gd name="T53" fmla="*/ 754467746 h 2371"/>
              <a:gd name="T54" fmla="*/ 523738863 w 2377"/>
              <a:gd name="T55" fmla="*/ 767704001 h 2371"/>
              <a:gd name="T56" fmla="*/ 510057400 w 2377"/>
              <a:gd name="T57" fmla="*/ 787190777 h 2371"/>
              <a:gd name="T58" fmla="*/ 507064804 w 2377"/>
              <a:gd name="T59" fmla="*/ 811089436 h 2371"/>
              <a:gd name="T60" fmla="*/ 523738863 w 2377"/>
              <a:gd name="T61" fmla="*/ 841974435 h 2371"/>
              <a:gd name="T62" fmla="*/ 557942196 w 2377"/>
              <a:gd name="T63" fmla="*/ 863299243 h 2371"/>
              <a:gd name="T64" fmla="*/ 604544172 w 2377"/>
              <a:gd name="T65" fmla="*/ 871756009 h 2371"/>
              <a:gd name="T66" fmla="*/ 643022922 w 2377"/>
              <a:gd name="T67" fmla="*/ 866608306 h 2371"/>
              <a:gd name="T68" fmla="*/ 680218850 w 2377"/>
              <a:gd name="T69" fmla="*/ 847121530 h 2371"/>
              <a:gd name="T70" fmla="*/ 700741373 w 2377"/>
              <a:gd name="T71" fmla="*/ 817708170 h 2371"/>
              <a:gd name="T72" fmla="*/ 701168327 w 2377"/>
              <a:gd name="T73" fmla="*/ 792706085 h 2371"/>
              <a:gd name="T74" fmla="*/ 689197291 w 2377"/>
              <a:gd name="T75" fmla="*/ 771013064 h 2371"/>
              <a:gd name="T76" fmla="*/ 668675422 w 2377"/>
              <a:gd name="T77" fmla="*/ 756306384 h 2371"/>
              <a:gd name="T78" fmla="*/ 652428969 w 2377"/>
              <a:gd name="T79" fmla="*/ 744908161 h 2371"/>
              <a:gd name="T80" fmla="*/ 652428969 w 2377"/>
              <a:gd name="T81" fmla="*/ 733142938 h 2371"/>
              <a:gd name="T82" fmla="*/ 668675422 w 2377"/>
              <a:gd name="T83" fmla="*/ 726524810 h 2371"/>
              <a:gd name="T84" fmla="*/ 1013274394 w 2377"/>
              <a:gd name="T85" fmla="*/ 415472212 h 2371"/>
              <a:gd name="T86" fmla="*/ 993179478 w 2377"/>
              <a:gd name="T87" fmla="*/ 418781276 h 2371"/>
              <a:gd name="T88" fmla="*/ 978643454 w 2377"/>
              <a:gd name="T89" fmla="*/ 437900446 h 2371"/>
              <a:gd name="T90" fmla="*/ 955555943 w 2377"/>
              <a:gd name="T91" fmla="*/ 453342339 h 2371"/>
              <a:gd name="T92" fmla="*/ 930758657 w 2377"/>
              <a:gd name="T93" fmla="*/ 457754828 h 2371"/>
              <a:gd name="T94" fmla="*/ 893135121 w 2377"/>
              <a:gd name="T95" fmla="*/ 447827637 h 2371"/>
              <a:gd name="T96" fmla="*/ 865344586 w 2377"/>
              <a:gd name="T97" fmla="*/ 420986914 h 2371"/>
              <a:gd name="T98" fmla="*/ 852090730 w 2377"/>
              <a:gd name="T99" fmla="*/ 382381575 h 2371"/>
              <a:gd name="T100" fmla="*/ 855083979 w 2377"/>
              <a:gd name="T101" fmla="*/ 348555118 h 2371"/>
              <a:gd name="T102" fmla="*/ 875178241 w 2377"/>
              <a:gd name="T103" fmla="*/ 314361662 h 2371"/>
              <a:gd name="T104" fmla="*/ 906816585 w 2377"/>
              <a:gd name="T105" fmla="*/ 29303624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5255934" y="2805755"/>
            <a:ext cx="1376188" cy="1078572"/>
          </a:xfrm>
          <a:custGeom>
            <a:avLst/>
            <a:gdLst>
              <a:gd name="T0" fmla="*/ 1082173459 w 2773"/>
              <a:gd name="T1" fmla="*/ 273044297 h 1976"/>
              <a:gd name="T2" fmla="*/ 1055214887 w 2773"/>
              <a:gd name="T3" fmla="*/ 293256097 h 1976"/>
              <a:gd name="T4" fmla="*/ 1035959325 w 2773"/>
              <a:gd name="T5" fmla="*/ 311997595 h 1976"/>
              <a:gd name="T6" fmla="*/ 1019271433 w 2773"/>
              <a:gd name="T7" fmla="*/ 305383056 h 1976"/>
              <a:gd name="T8" fmla="*/ 1016275817 w 2773"/>
              <a:gd name="T9" fmla="*/ 0 h 1976"/>
              <a:gd name="T10" fmla="*/ 657262675 w 2773"/>
              <a:gd name="T11" fmla="*/ 3307573 h 1976"/>
              <a:gd name="T12" fmla="*/ 651700044 w 2773"/>
              <a:gd name="T13" fmla="*/ 15802107 h 1976"/>
              <a:gd name="T14" fmla="*/ 668388591 w 2773"/>
              <a:gd name="T15" fmla="*/ 30133912 h 1976"/>
              <a:gd name="T16" fmla="*/ 691923603 w 2773"/>
              <a:gd name="T17" fmla="*/ 47773290 h 1976"/>
              <a:gd name="T18" fmla="*/ 703048864 w 2773"/>
              <a:gd name="T19" fmla="*/ 77172657 h 1976"/>
              <a:gd name="T20" fmla="*/ 690639768 w 2773"/>
              <a:gd name="T21" fmla="*/ 109878991 h 1976"/>
              <a:gd name="T22" fmla="*/ 650844154 w 2773"/>
              <a:gd name="T23" fmla="*/ 137073512 h 1976"/>
              <a:gd name="T24" fmla="*/ 604202729 w 2773"/>
              <a:gd name="T25" fmla="*/ 145525322 h 1976"/>
              <a:gd name="T26" fmla="*/ 549431003 w 2773"/>
              <a:gd name="T27" fmla="*/ 133398364 h 1976"/>
              <a:gd name="T28" fmla="*/ 514342784 w 2773"/>
              <a:gd name="T29" fmla="*/ 103632027 h 1976"/>
              <a:gd name="T30" fmla="*/ 506640428 w 2773"/>
              <a:gd name="T31" fmla="*/ 71292662 h 1976"/>
              <a:gd name="T32" fmla="*/ 520761305 w 2773"/>
              <a:gd name="T33" fmla="*/ 44466323 h 1976"/>
              <a:gd name="T34" fmla="*/ 545579498 w 2773"/>
              <a:gd name="T35" fmla="*/ 27929065 h 1976"/>
              <a:gd name="T36" fmla="*/ 558416539 w 2773"/>
              <a:gd name="T37" fmla="*/ 13597261 h 1976"/>
              <a:gd name="T38" fmla="*/ 548575113 w 2773"/>
              <a:gd name="T39" fmla="*/ 2204846 h 1976"/>
              <a:gd name="T40" fmla="*/ 168594628 w 2773"/>
              <a:gd name="T41" fmla="*/ 166839848 h 1976"/>
              <a:gd name="T42" fmla="*/ 164315832 w 2773"/>
              <a:gd name="T43" fmla="*/ 329637579 h 1976"/>
              <a:gd name="T44" fmla="*/ 145915506 w 2773"/>
              <a:gd name="T45" fmla="*/ 331842426 h 1976"/>
              <a:gd name="T46" fmla="*/ 126659944 w 2773"/>
              <a:gd name="T47" fmla="*/ 309792748 h 1976"/>
              <a:gd name="T48" fmla="*/ 98418191 w 2773"/>
              <a:gd name="T49" fmla="*/ 292153371 h 1976"/>
              <a:gd name="T50" fmla="*/ 62474082 w 2773"/>
              <a:gd name="T51" fmla="*/ 291051251 h 1976"/>
              <a:gd name="T52" fmla="*/ 23107067 w 2773"/>
              <a:gd name="T53" fmla="*/ 314203048 h 1976"/>
              <a:gd name="T54" fmla="*/ 1283835 w 2773"/>
              <a:gd name="T55" fmla="*/ 356831494 h 1976"/>
              <a:gd name="T56" fmla="*/ 2995615 w 2773"/>
              <a:gd name="T57" fmla="*/ 398725395 h 1976"/>
              <a:gd name="T58" fmla="*/ 28669698 w 2773"/>
              <a:gd name="T59" fmla="*/ 438781419 h 1976"/>
              <a:gd name="T60" fmla="*/ 71032328 w 2773"/>
              <a:gd name="T61" fmla="*/ 457523523 h 1976"/>
              <a:gd name="T62" fmla="*/ 103552876 w 2773"/>
              <a:gd name="T63" fmla="*/ 453480800 h 1976"/>
              <a:gd name="T64" fmla="*/ 130939394 w 2773"/>
              <a:gd name="T65" fmla="*/ 433269000 h 1976"/>
              <a:gd name="T66" fmla="*/ 149767011 w 2773"/>
              <a:gd name="T67" fmla="*/ 414159927 h 1976"/>
              <a:gd name="T68" fmla="*/ 166027612 w 2773"/>
              <a:gd name="T69" fmla="*/ 420774466 h 1976"/>
              <a:gd name="T70" fmla="*/ 169450518 w 2773"/>
              <a:gd name="T71" fmla="*/ 726157521 h 1976"/>
              <a:gd name="T72" fmla="*/ 528891606 w 2773"/>
              <a:gd name="T73" fmla="*/ 722849949 h 1976"/>
              <a:gd name="T74" fmla="*/ 534454236 w 2773"/>
              <a:gd name="T75" fmla="*/ 710355415 h 1976"/>
              <a:gd name="T76" fmla="*/ 518193635 w 2773"/>
              <a:gd name="T77" fmla="*/ 696023610 h 1976"/>
              <a:gd name="T78" fmla="*/ 494230678 w 2773"/>
              <a:gd name="T79" fmla="*/ 678384232 h 1976"/>
              <a:gd name="T80" fmla="*/ 483533361 w 2773"/>
              <a:gd name="T81" fmla="*/ 648617289 h 1976"/>
              <a:gd name="T82" fmla="*/ 495086568 w 2773"/>
              <a:gd name="T83" fmla="*/ 616278531 h 1976"/>
              <a:gd name="T84" fmla="*/ 534454236 w 2773"/>
              <a:gd name="T85" fmla="*/ 589451585 h 1976"/>
              <a:gd name="T86" fmla="*/ 581523607 w 2773"/>
              <a:gd name="T87" fmla="*/ 580999775 h 1976"/>
              <a:gd name="T88" fmla="*/ 636295333 w 2773"/>
              <a:gd name="T89" fmla="*/ 592759158 h 1976"/>
              <a:gd name="T90" fmla="*/ 672239441 w 2773"/>
              <a:gd name="T91" fmla="*/ 622158525 h 1976"/>
              <a:gd name="T92" fmla="*/ 679085907 w 2773"/>
              <a:gd name="T93" fmla="*/ 654864859 h 1976"/>
              <a:gd name="T94" fmla="*/ 665820921 w 2773"/>
              <a:gd name="T95" fmla="*/ 681691198 h 1976"/>
              <a:gd name="T96" fmla="*/ 641002728 w 2773"/>
              <a:gd name="T97" fmla="*/ 698228456 h 1976"/>
              <a:gd name="T98" fmla="*/ 628165686 w 2773"/>
              <a:gd name="T99" fmla="*/ 712927836 h 1976"/>
              <a:gd name="T100" fmla="*/ 637151223 w 2773"/>
              <a:gd name="T101" fmla="*/ 724320251 h 1976"/>
              <a:gd name="T102" fmla="*/ 1016703762 w 2773"/>
              <a:gd name="T103" fmla="*/ 558950098 h 1976"/>
              <a:gd name="T104" fmla="*/ 1021410503 w 2773"/>
              <a:gd name="T105" fmla="*/ 396519942 h 1976"/>
              <a:gd name="T106" fmla="*/ 1040666720 w 2773"/>
              <a:gd name="T107" fmla="*/ 394682671 h 1976"/>
              <a:gd name="T108" fmla="*/ 1059066392 w 2773"/>
              <a:gd name="T109" fmla="*/ 416364773 h 1976"/>
              <a:gd name="T110" fmla="*/ 1087736090 w 2773"/>
              <a:gd name="T111" fmla="*/ 434004151 h 1976"/>
              <a:gd name="T112" fmla="*/ 1123252254 w 2773"/>
              <a:gd name="T113" fmla="*/ 435106271 h 1976"/>
              <a:gd name="T114" fmla="*/ 1163475158 w 2773"/>
              <a:gd name="T115" fmla="*/ 411954474 h 1976"/>
              <a:gd name="T116" fmla="*/ 1184442500 w 2773"/>
              <a:gd name="T117" fmla="*/ 369693603 h 1976"/>
              <a:gd name="T118" fmla="*/ 1182731375 w 2773"/>
              <a:gd name="T119" fmla="*/ 327432126 h 1976"/>
              <a:gd name="T120" fmla="*/ 1157484583 w 2773"/>
              <a:gd name="T121" fmla="*/ 287008527 h 1976"/>
              <a:gd name="T122" fmla="*/ 1115549898 w 2773"/>
              <a:gd name="T123" fmla="*/ 268633998 h 1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6438275" y="2805755"/>
            <a:ext cx="1185954" cy="1078572"/>
          </a:xfrm>
          <a:custGeom>
            <a:avLst/>
            <a:gdLst>
              <a:gd name="T0" fmla="*/ 720242 w 1896949"/>
              <a:gd name="T1" fmla="*/ 7144 h 1568450"/>
              <a:gd name="T2" fmla="*/ 730557 w 1896949"/>
              <a:gd name="T3" fmla="*/ 34131 h 1568450"/>
              <a:gd name="T4" fmla="*/ 699612 w 1896949"/>
              <a:gd name="T5" fmla="*/ 65088 h 1568450"/>
              <a:gd name="T6" fmla="*/ 650418 w 1896949"/>
              <a:gd name="T7" fmla="*/ 111125 h 1568450"/>
              <a:gd name="T8" fmla="*/ 636929 w 1896949"/>
              <a:gd name="T9" fmla="*/ 182563 h 1568450"/>
              <a:gd name="T10" fmla="*/ 677395 w 1896949"/>
              <a:gd name="T11" fmla="*/ 261144 h 1568450"/>
              <a:gd name="T12" fmla="*/ 763883 w 1896949"/>
              <a:gd name="T13" fmla="*/ 307181 h 1568450"/>
              <a:gd name="T14" fmla="*/ 871794 w 1896949"/>
              <a:gd name="T15" fmla="*/ 307181 h 1568450"/>
              <a:gd name="T16" fmla="*/ 958282 w 1896949"/>
              <a:gd name="T17" fmla="*/ 261144 h 1568450"/>
              <a:gd name="T18" fmla="*/ 998748 w 1896949"/>
              <a:gd name="T19" fmla="*/ 182563 h 1568450"/>
              <a:gd name="T20" fmla="*/ 984466 w 1896949"/>
              <a:gd name="T21" fmla="*/ 111125 h 1568450"/>
              <a:gd name="T22" fmla="*/ 936065 w 1896949"/>
              <a:gd name="T23" fmla="*/ 65088 h 1568450"/>
              <a:gd name="T24" fmla="*/ 905119 w 1896949"/>
              <a:gd name="T25" fmla="*/ 34131 h 1568450"/>
              <a:gd name="T26" fmla="*/ 915435 w 1896949"/>
              <a:gd name="T27" fmla="*/ 7144 h 1568450"/>
              <a:gd name="T28" fmla="*/ 1581151 w 1896949"/>
              <a:gd name="T29" fmla="*/ 434181 h 1568450"/>
              <a:gd name="T30" fmla="*/ 1590672 w 1896949"/>
              <a:gd name="T31" fmla="*/ 665163 h 1568450"/>
              <a:gd name="T32" fmla="*/ 1633519 w 1896949"/>
              <a:gd name="T33" fmla="*/ 662781 h 1568450"/>
              <a:gd name="T34" fmla="*/ 1678747 w 1896949"/>
              <a:gd name="T35" fmla="*/ 604838 h 1568450"/>
              <a:gd name="T36" fmla="*/ 1736670 w 1896949"/>
              <a:gd name="T37" fmla="*/ 580231 h 1568450"/>
              <a:gd name="T38" fmla="*/ 1819190 w 1896949"/>
              <a:gd name="T39" fmla="*/ 601663 h 1568450"/>
              <a:gd name="T40" fmla="*/ 1878699 w 1896949"/>
              <a:gd name="T41" fmla="*/ 674688 h 1568450"/>
              <a:gd name="T42" fmla="*/ 1895362 w 1896949"/>
              <a:gd name="T43" fmla="*/ 779463 h 1568450"/>
              <a:gd name="T44" fmla="*/ 1862037 w 1896949"/>
              <a:gd name="T45" fmla="*/ 876300 h 1568450"/>
              <a:gd name="T46" fmla="*/ 1793799 w 1896949"/>
              <a:gd name="T47" fmla="*/ 935038 h 1568450"/>
              <a:gd name="T48" fmla="*/ 1713659 w 1896949"/>
              <a:gd name="T49" fmla="*/ 937419 h 1568450"/>
              <a:gd name="T50" fmla="*/ 1660497 w 1896949"/>
              <a:gd name="T51" fmla="*/ 899319 h 1568450"/>
              <a:gd name="T52" fmla="*/ 1617650 w 1896949"/>
              <a:gd name="T53" fmla="*/ 847725 h 1568450"/>
              <a:gd name="T54" fmla="*/ 1584324 w 1896949"/>
              <a:gd name="T55" fmla="*/ 870744 h 1568450"/>
              <a:gd name="T56" fmla="*/ 902739 w 1896949"/>
              <a:gd name="T57" fmla="*/ 1568450 h 1568450"/>
              <a:gd name="T58" fmla="*/ 864653 w 1896949"/>
              <a:gd name="T59" fmla="*/ 1554163 h 1568450"/>
              <a:gd name="T60" fmla="*/ 867033 w 1896949"/>
              <a:gd name="T61" fmla="*/ 1523206 h 1568450"/>
              <a:gd name="T62" fmla="*/ 913054 w 1896949"/>
              <a:gd name="T63" fmla="*/ 1489869 h 1568450"/>
              <a:gd name="T64" fmla="*/ 951140 w 1896949"/>
              <a:gd name="T65" fmla="*/ 1436688 h 1568450"/>
              <a:gd name="T66" fmla="*/ 948760 w 1896949"/>
              <a:gd name="T67" fmla="*/ 1357313 h 1568450"/>
              <a:gd name="T68" fmla="*/ 890837 w 1896949"/>
              <a:gd name="T69" fmla="*/ 1288256 h 1568450"/>
              <a:gd name="T70" fmla="*/ 793241 w 1896949"/>
              <a:gd name="T71" fmla="*/ 1254919 h 1568450"/>
              <a:gd name="T72" fmla="*/ 687710 w 1896949"/>
              <a:gd name="T73" fmla="*/ 1273175 h 1568450"/>
              <a:gd name="T74" fmla="*/ 614712 w 1896949"/>
              <a:gd name="T75" fmla="*/ 1331119 h 1568450"/>
              <a:gd name="T76" fmla="*/ 593288 w 1896949"/>
              <a:gd name="T77" fmla="*/ 1414463 h 1568450"/>
              <a:gd name="T78" fmla="*/ 619473 w 1896949"/>
              <a:gd name="T79" fmla="*/ 1472406 h 1568450"/>
              <a:gd name="T80" fmla="*/ 671841 w 1896949"/>
              <a:gd name="T81" fmla="*/ 1512888 h 1568450"/>
              <a:gd name="T82" fmla="*/ 689297 w 1896949"/>
              <a:gd name="T83" fmla="*/ 1544638 h 1568450"/>
              <a:gd name="T84" fmla="*/ 664700 w 1896949"/>
              <a:gd name="T85" fmla="*/ 1566069 h 1568450"/>
              <a:gd name="T86" fmla="*/ 9299 w 1896949"/>
              <a:gd name="T87" fmla="*/ 935038 h 1568450"/>
              <a:gd name="T88" fmla="*/ 0 w 1896949"/>
              <a:gd name="T89" fmla="*/ 897731 h 1568450"/>
              <a:gd name="T90" fmla="*/ 21424 w 1896949"/>
              <a:gd name="T91" fmla="*/ 857250 h 1568450"/>
              <a:gd name="T92" fmla="*/ 65858 w 1896949"/>
              <a:gd name="T93" fmla="*/ 888206 h 1568450"/>
              <a:gd name="T94" fmla="*/ 112672 w 1896949"/>
              <a:gd name="T95" fmla="*/ 938213 h 1568450"/>
              <a:gd name="T96" fmla="*/ 183290 w 1896949"/>
              <a:gd name="T97" fmla="*/ 951706 h 1568450"/>
              <a:gd name="T98" fmla="*/ 261050 w 1896949"/>
              <a:gd name="T99" fmla="*/ 911225 h 1568450"/>
              <a:gd name="T100" fmla="*/ 307864 w 1896949"/>
              <a:gd name="T101" fmla="*/ 824706 h 1568450"/>
              <a:gd name="T102" fmla="*/ 307864 w 1896949"/>
              <a:gd name="T103" fmla="*/ 716756 h 1568450"/>
              <a:gd name="T104" fmla="*/ 261050 w 1896949"/>
              <a:gd name="T105" fmla="*/ 629444 h 1568450"/>
              <a:gd name="T106" fmla="*/ 183290 w 1896949"/>
              <a:gd name="T107" fmla="*/ 589756 h 1568450"/>
              <a:gd name="T108" fmla="*/ 112672 w 1896949"/>
              <a:gd name="T109" fmla="*/ 604044 h 1568450"/>
              <a:gd name="T110" fmla="*/ 65858 w 1896949"/>
              <a:gd name="T111" fmla="*/ 652463 h 1568450"/>
              <a:gd name="T112" fmla="*/ 21424 w 1896949"/>
              <a:gd name="T113" fmla="*/ 684213 h 1568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96949" h="1568450">
                <a:moveTo>
                  <a:pt x="10886" y="0"/>
                </a:moveTo>
                <a:lnTo>
                  <a:pt x="690091" y="0"/>
                </a:lnTo>
                <a:lnTo>
                  <a:pt x="698819" y="794"/>
                </a:lnTo>
                <a:lnTo>
                  <a:pt x="706754" y="2381"/>
                </a:lnTo>
                <a:lnTo>
                  <a:pt x="713895" y="4763"/>
                </a:lnTo>
                <a:lnTo>
                  <a:pt x="720242" y="7144"/>
                </a:lnTo>
                <a:lnTo>
                  <a:pt x="725003" y="10319"/>
                </a:lnTo>
                <a:lnTo>
                  <a:pt x="728177" y="14288"/>
                </a:lnTo>
                <a:lnTo>
                  <a:pt x="730557" y="19050"/>
                </a:lnTo>
                <a:lnTo>
                  <a:pt x="732144" y="23813"/>
                </a:lnTo>
                <a:lnTo>
                  <a:pt x="732144" y="29369"/>
                </a:lnTo>
                <a:lnTo>
                  <a:pt x="730557" y="34131"/>
                </a:lnTo>
                <a:lnTo>
                  <a:pt x="728177" y="39688"/>
                </a:lnTo>
                <a:lnTo>
                  <a:pt x="725003" y="44450"/>
                </a:lnTo>
                <a:lnTo>
                  <a:pt x="720242" y="50800"/>
                </a:lnTo>
                <a:lnTo>
                  <a:pt x="713895" y="55563"/>
                </a:lnTo>
                <a:lnTo>
                  <a:pt x="708341" y="60325"/>
                </a:lnTo>
                <a:lnTo>
                  <a:pt x="699612" y="65088"/>
                </a:lnTo>
                <a:lnTo>
                  <a:pt x="689297" y="70644"/>
                </a:lnTo>
                <a:lnTo>
                  <a:pt x="679776" y="77788"/>
                </a:lnTo>
                <a:lnTo>
                  <a:pt x="667874" y="88900"/>
                </a:lnTo>
                <a:lnTo>
                  <a:pt x="662320" y="96044"/>
                </a:lnTo>
                <a:lnTo>
                  <a:pt x="655972" y="103188"/>
                </a:lnTo>
                <a:lnTo>
                  <a:pt x="650418" y="111125"/>
                </a:lnTo>
                <a:lnTo>
                  <a:pt x="645657" y="120650"/>
                </a:lnTo>
                <a:lnTo>
                  <a:pt x="641690" y="131763"/>
                </a:lnTo>
                <a:lnTo>
                  <a:pt x="638516" y="142081"/>
                </a:lnTo>
                <a:lnTo>
                  <a:pt x="636135" y="153988"/>
                </a:lnTo>
                <a:lnTo>
                  <a:pt x="636135" y="166688"/>
                </a:lnTo>
                <a:lnTo>
                  <a:pt x="636929" y="182563"/>
                </a:lnTo>
                <a:lnTo>
                  <a:pt x="639309" y="196850"/>
                </a:lnTo>
                <a:lnTo>
                  <a:pt x="644070" y="211138"/>
                </a:lnTo>
                <a:lnTo>
                  <a:pt x="650418" y="223838"/>
                </a:lnTo>
                <a:lnTo>
                  <a:pt x="657559" y="237331"/>
                </a:lnTo>
                <a:lnTo>
                  <a:pt x="667080" y="249238"/>
                </a:lnTo>
                <a:lnTo>
                  <a:pt x="677395" y="261144"/>
                </a:lnTo>
                <a:lnTo>
                  <a:pt x="689297" y="269875"/>
                </a:lnTo>
                <a:lnTo>
                  <a:pt x="701993" y="279400"/>
                </a:lnTo>
                <a:lnTo>
                  <a:pt x="715482" y="288131"/>
                </a:lnTo>
                <a:lnTo>
                  <a:pt x="730557" y="296069"/>
                </a:lnTo>
                <a:lnTo>
                  <a:pt x="747220" y="302419"/>
                </a:lnTo>
                <a:lnTo>
                  <a:pt x="763883" y="307181"/>
                </a:lnTo>
                <a:lnTo>
                  <a:pt x="780546" y="310356"/>
                </a:lnTo>
                <a:lnTo>
                  <a:pt x="799589" y="312738"/>
                </a:lnTo>
                <a:lnTo>
                  <a:pt x="817045" y="314325"/>
                </a:lnTo>
                <a:lnTo>
                  <a:pt x="836088" y="312738"/>
                </a:lnTo>
                <a:lnTo>
                  <a:pt x="854338" y="310356"/>
                </a:lnTo>
                <a:lnTo>
                  <a:pt x="871794" y="307181"/>
                </a:lnTo>
                <a:lnTo>
                  <a:pt x="888457" y="302419"/>
                </a:lnTo>
                <a:lnTo>
                  <a:pt x="903533" y="296069"/>
                </a:lnTo>
                <a:lnTo>
                  <a:pt x="919402" y="288131"/>
                </a:lnTo>
                <a:lnTo>
                  <a:pt x="933684" y="279400"/>
                </a:lnTo>
                <a:lnTo>
                  <a:pt x="946380" y="269875"/>
                </a:lnTo>
                <a:lnTo>
                  <a:pt x="958282" y="261144"/>
                </a:lnTo>
                <a:lnTo>
                  <a:pt x="969390" y="249238"/>
                </a:lnTo>
                <a:lnTo>
                  <a:pt x="977325" y="237331"/>
                </a:lnTo>
                <a:lnTo>
                  <a:pt x="986053" y="223838"/>
                </a:lnTo>
                <a:lnTo>
                  <a:pt x="991607" y="211138"/>
                </a:lnTo>
                <a:lnTo>
                  <a:pt x="996368" y="196850"/>
                </a:lnTo>
                <a:lnTo>
                  <a:pt x="998748" y="182563"/>
                </a:lnTo>
                <a:lnTo>
                  <a:pt x="1000335" y="166688"/>
                </a:lnTo>
                <a:lnTo>
                  <a:pt x="998748" y="153988"/>
                </a:lnTo>
                <a:lnTo>
                  <a:pt x="996368" y="142081"/>
                </a:lnTo>
                <a:lnTo>
                  <a:pt x="993987" y="131763"/>
                </a:lnTo>
                <a:lnTo>
                  <a:pt x="989227" y="120650"/>
                </a:lnTo>
                <a:lnTo>
                  <a:pt x="984466" y="111125"/>
                </a:lnTo>
                <a:lnTo>
                  <a:pt x="979705" y="103188"/>
                </a:lnTo>
                <a:lnTo>
                  <a:pt x="974151" y="96044"/>
                </a:lnTo>
                <a:lnTo>
                  <a:pt x="967803" y="88900"/>
                </a:lnTo>
                <a:lnTo>
                  <a:pt x="955901" y="77788"/>
                </a:lnTo>
                <a:lnTo>
                  <a:pt x="945586" y="70644"/>
                </a:lnTo>
                <a:lnTo>
                  <a:pt x="936065" y="65088"/>
                </a:lnTo>
                <a:lnTo>
                  <a:pt x="927336" y="60325"/>
                </a:lnTo>
                <a:lnTo>
                  <a:pt x="920195" y="55563"/>
                </a:lnTo>
                <a:lnTo>
                  <a:pt x="914641" y="50800"/>
                </a:lnTo>
                <a:lnTo>
                  <a:pt x="909880" y="44450"/>
                </a:lnTo>
                <a:lnTo>
                  <a:pt x="905913" y="39688"/>
                </a:lnTo>
                <a:lnTo>
                  <a:pt x="905119" y="34131"/>
                </a:lnTo>
                <a:lnTo>
                  <a:pt x="903533" y="29369"/>
                </a:lnTo>
                <a:lnTo>
                  <a:pt x="903533" y="23813"/>
                </a:lnTo>
                <a:lnTo>
                  <a:pt x="905119" y="19050"/>
                </a:lnTo>
                <a:lnTo>
                  <a:pt x="907500" y="14288"/>
                </a:lnTo>
                <a:lnTo>
                  <a:pt x="910674" y="10319"/>
                </a:lnTo>
                <a:lnTo>
                  <a:pt x="915435" y="7144"/>
                </a:lnTo>
                <a:lnTo>
                  <a:pt x="920195" y="4763"/>
                </a:lnTo>
                <a:lnTo>
                  <a:pt x="927336" y="2381"/>
                </a:lnTo>
                <a:lnTo>
                  <a:pt x="936065" y="794"/>
                </a:lnTo>
                <a:lnTo>
                  <a:pt x="945586" y="0"/>
                </a:lnTo>
                <a:lnTo>
                  <a:pt x="1581151" y="0"/>
                </a:lnTo>
                <a:lnTo>
                  <a:pt x="1581151" y="434181"/>
                </a:lnTo>
                <a:lnTo>
                  <a:pt x="1581944" y="434181"/>
                </a:lnTo>
                <a:lnTo>
                  <a:pt x="1581944" y="633413"/>
                </a:lnTo>
                <a:lnTo>
                  <a:pt x="1583531" y="642938"/>
                </a:lnTo>
                <a:lnTo>
                  <a:pt x="1584324" y="652463"/>
                </a:lnTo>
                <a:lnTo>
                  <a:pt x="1586705" y="659606"/>
                </a:lnTo>
                <a:lnTo>
                  <a:pt x="1590672" y="665163"/>
                </a:lnTo>
                <a:lnTo>
                  <a:pt x="1596226" y="671513"/>
                </a:lnTo>
                <a:lnTo>
                  <a:pt x="1603368" y="674688"/>
                </a:lnTo>
                <a:lnTo>
                  <a:pt x="1610509" y="674688"/>
                </a:lnTo>
                <a:lnTo>
                  <a:pt x="1617650" y="673894"/>
                </a:lnTo>
                <a:lnTo>
                  <a:pt x="1626378" y="669925"/>
                </a:lnTo>
                <a:lnTo>
                  <a:pt x="1633519" y="662781"/>
                </a:lnTo>
                <a:lnTo>
                  <a:pt x="1640660" y="654844"/>
                </a:lnTo>
                <a:lnTo>
                  <a:pt x="1647802" y="642938"/>
                </a:lnTo>
                <a:lnTo>
                  <a:pt x="1653356" y="633413"/>
                </a:lnTo>
                <a:lnTo>
                  <a:pt x="1660497" y="622300"/>
                </a:lnTo>
                <a:lnTo>
                  <a:pt x="1671605" y="611188"/>
                </a:lnTo>
                <a:lnTo>
                  <a:pt x="1678747" y="604838"/>
                </a:lnTo>
                <a:lnTo>
                  <a:pt x="1685888" y="599281"/>
                </a:lnTo>
                <a:lnTo>
                  <a:pt x="1694616" y="594519"/>
                </a:lnTo>
                <a:lnTo>
                  <a:pt x="1703344" y="589756"/>
                </a:lnTo>
                <a:lnTo>
                  <a:pt x="1713659" y="584994"/>
                </a:lnTo>
                <a:lnTo>
                  <a:pt x="1724768" y="582613"/>
                </a:lnTo>
                <a:lnTo>
                  <a:pt x="1736670" y="580231"/>
                </a:lnTo>
                <a:lnTo>
                  <a:pt x="1749365" y="578644"/>
                </a:lnTo>
                <a:lnTo>
                  <a:pt x="1765234" y="580231"/>
                </a:lnTo>
                <a:lnTo>
                  <a:pt x="1779517" y="582613"/>
                </a:lnTo>
                <a:lnTo>
                  <a:pt x="1793799" y="587375"/>
                </a:lnTo>
                <a:lnTo>
                  <a:pt x="1806494" y="592931"/>
                </a:lnTo>
                <a:lnTo>
                  <a:pt x="1819190" y="601663"/>
                </a:lnTo>
                <a:lnTo>
                  <a:pt x="1831092" y="609600"/>
                </a:lnTo>
                <a:lnTo>
                  <a:pt x="1842994" y="619919"/>
                </a:lnTo>
                <a:lnTo>
                  <a:pt x="1854102" y="631825"/>
                </a:lnTo>
                <a:lnTo>
                  <a:pt x="1862037" y="645319"/>
                </a:lnTo>
                <a:lnTo>
                  <a:pt x="1871558" y="659606"/>
                </a:lnTo>
                <a:lnTo>
                  <a:pt x="1878699" y="674688"/>
                </a:lnTo>
                <a:lnTo>
                  <a:pt x="1885047" y="690563"/>
                </a:lnTo>
                <a:lnTo>
                  <a:pt x="1889808" y="707231"/>
                </a:lnTo>
                <a:lnTo>
                  <a:pt x="1892982" y="724694"/>
                </a:lnTo>
                <a:lnTo>
                  <a:pt x="1895362" y="742156"/>
                </a:lnTo>
                <a:lnTo>
                  <a:pt x="1896949" y="761206"/>
                </a:lnTo>
                <a:lnTo>
                  <a:pt x="1895362" y="779463"/>
                </a:lnTo>
                <a:lnTo>
                  <a:pt x="1892982" y="798513"/>
                </a:lnTo>
                <a:lnTo>
                  <a:pt x="1889808" y="815181"/>
                </a:lnTo>
                <a:lnTo>
                  <a:pt x="1885047" y="831850"/>
                </a:lnTo>
                <a:lnTo>
                  <a:pt x="1878699" y="847725"/>
                </a:lnTo>
                <a:lnTo>
                  <a:pt x="1871558" y="863600"/>
                </a:lnTo>
                <a:lnTo>
                  <a:pt x="1862037" y="876300"/>
                </a:lnTo>
                <a:lnTo>
                  <a:pt x="1854102" y="889794"/>
                </a:lnTo>
                <a:lnTo>
                  <a:pt x="1842994" y="901700"/>
                </a:lnTo>
                <a:lnTo>
                  <a:pt x="1831092" y="912019"/>
                </a:lnTo>
                <a:lnTo>
                  <a:pt x="1819190" y="921544"/>
                </a:lnTo>
                <a:lnTo>
                  <a:pt x="1806494" y="928688"/>
                </a:lnTo>
                <a:lnTo>
                  <a:pt x="1793799" y="935038"/>
                </a:lnTo>
                <a:lnTo>
                  <a:pt x="1779517" y="939800"/>
                </a:lnTo>
                <a:lnTo>
                  <a:pt x="1765234" y="942181"/>
                </a:lnTo>
                <a:lnTo>
                  <a:pt x="1749365" y="942975"/>
                </a:lnTo>
                <a:lnTo>
                  <a:pt x="1736670" y="942975"/>
                </a:lnTo>
                <a:lnTo>
                  <a:pt x="1724768" y="940594"/>
                </a:lnTo>
                <a:lnTo>
                  <a:pt x="1713659" y="937419"/>
                </a:lnTo>
                <a:lnTo>
                  <a:pt x="1703344" y="933450"/>
                </a:lnTo>
                <a:lnTo>
                  <a:pt x="1694616" y="928688"/>
                </a:lnTo>
                <a:lnTo>
                  <a:pt x="1685888" y="923131"/>
                </a:lnTo>
                <a:lnTo>
                  <a:pt x="1678747" y="916781"/>
                </a:lnTo>
                <a:lnTo>
                  <a:pt x="1671605" y="911225"/>
                </a:lnTo>
                <a:lnTo>
                  <a:pt x="1660497" y="899319"/>
                </a:lnTo>
                <a:lnTo>
                  <a:pt x="1653356" y="889794"/>
                </a:lnTo>
                <a:lnTo>
                  <a:pt x="1647802" y="878681"/>
                </a:lnTo>
                <a:lnTo>
                  <a:pt x="1640660" y="868363"/>
                </a:lnTo>
                <a:lnTo>
                  <a:pt x="1633519" y="858838"/>
                </a:lnTo>
                <a:lnTo>
                  <a:pt x="1626378" y="852488"/>
                </a:lnTo>
                <a:lnTo>
                  <a:pt x="1617650" y="847725"/>
                </a:lnTo>
                <a:lnTo>
                  <a:pt x="1610509" y="846931"/>
                </a:lnTo>
                <a:lnTo>
                  <a:pt x="1603368" y="847725"/>
                </a:lnTo>
                <a:lnTo>
                  <a:pt x="1596226" y="851694"/>
                </a:lnTo>
                <a:lnTo>
                  <a:pt x="1590672" y="856456"/>
                </a:lnTo>
                <a:lnTo>
                  <a:pt x="1586705" y="862013"/>
                </a:lnTo>
                <a:lnTo>
                  <a:pt x="1584324" y="870744"/>
                </a:lnTo>
                <a:lnTo>
                  <a:pt x="1583531" y="878681"/>
                </a:lnTo>
                <a:lnTo>
                  <a:pt x="1581944" y="888206"/>
                </a:lnTo>
                <a:lnTo>
                  <a:pt x="1581944" y="1207294"/>
                </a:lnTo>
                <a:lnTo>
                  <a:pt x="1581151" y="1207294"/>
                </a:lnTo>
                <a:lnTo>
                  <a:pt x="1581151" y="1568450"/>
                </a:lnTo>
                <a:lnTo>
                  <a:pt x="902739" y="1568450"/>
                </a:lnTo>
                <a:lnTo>
                  <a:pt x="893218" y="1568450"/>
                </a:lnTo>
                <a:lnTo>
                  <a:pt x="885283" y="1566069"/>
                </a:lnTo>
                <a:lnTo>
                  <a:pt x="878142" y="1564481"/>
                </a:lnTo>
                <a:lnTo>
                  <a:pt x="873381" y="1561306"/>
                </a:lnTo>
                <a:lnTo>
                  <a:pt x="868620" y="1557338"/>
                </a:lnTo>
                <a:lnTo>
                  <a:pt x="864653" y="1554163"/>
                </a:lnTo>
                <a:lnTo>
                  <a:pt x="862272" y="1549400"/>
                </a:lnTo>
                <a:lnTo>
                  <a:pt x="861479" y="1544638"/>
                </a:lnTo>
                <a:lnTo>
                  <a:pt x="861479" y="1539875"/>
                </a:lnTo>
                <a:lnTo>
                  <a:pt x="861479" y="1534319"/>
                </a:lnTo>
                <a:lnTo>
                  <a:pt x="863859" y="1529556"/>
                </a:lnTo>
                <a:lnTo>
                  <a:pt x="867033" y="1523206"/>
                </a:lnTo>
                <a:lnTo>
                  <a:pt x="871794" y="1518444"/>
                </a:lnTo>
                <a:lnTo>
                  <a:pt x="878142" y="1512888"/>
                </a:lnTo>
                <a:lnTo>
                  <a:pt x="885283" y="1508125"/>
                </a:lnTo>
                <a:lnTo>
                  <a:pt x="893218" y="1503363"/>
                </a:lnTo>
                <a:lnTo>
                  <a:pt x="902739" y="1497013"/>
                </a:lnTo>
                <a:lnTo>
                  <a:pt x="913054" y="1489869"/>
                </a:lnTo>
                <a:lnTo>
                  <a:pt x="924956" y="1479550"/>
                </a:lnTo>
                <a:lnTo>
                  <a:pt x="931304" y="1472406"/>
                </a:lnTo>
                <a:lnTo>
                  <a:pt x="936858" y="1465263"/>
                </a:lnTo>
                <a:lnTo>
                  <a:pt x="941619" y="1456531"/>
                </a:lnTo>
                <a:lnTo>
                  <a:pt x="946380" y="1447006"/>
                </a:lnTo>
                <a:lnTo>
                  <a:pt x="951140" y="1436688"/>
                </a:lnTo>
                <a:lnTo>
                  <a:pt x="953521" y="1425575"/>
                </a:lnTo>
                <a:lnTo>
                  <a:pt x="955901" y="1414463"/>
                </a:lnTo>
                <a:lnTo>
                  <a:pt x="957488" y="1400969"/>
                </a:lnTo>
                <a:lnTo>
                  <a:pt x="955901" y="1385888"/>
                </a:lnTo>
                <a:lnTo>
                  <a:pt x="953521" y="1371600"/>
                </a:lnTo>
                <a:lnTo>
                  <a:pt x="948760" y="1357313"/>
                </a:lnTo>
                <a:lnTo>
                  <a:pt x="943206" y="1343819"/>
                </a:lnTo>
                <a:lnTo>
                  <a:pt x="934478" y="1331119"/>
                </a:lnTo>
                <a:lnTo>
                  <a:pt x="924956" y="1319213"/>
                </a:lnTo>
                <a:lnTo>
                  <a:pt x="915435" y="1308100"/>
                </a:lnTo>
                <a:lnTo>
                  <a:pt x="903533" y="1297781"/>
                </a:lnTo>
                <a:lnTo>
                  <a:pt x="890837" y="1288256"/>
                </a:lnTo>
                <a:lnTo>
                  <a:pt x="876555" y="1280319"/>
                </a:lnTo>
                <a:lnTo>
                  <a:pt x="861479" y="1273175"/>
                </a:lnTo>
                <a:lnTo>
                  <a:pt x="845610" y="1266031"/>
                </a:lnTo>
                <a:lnTo>
                  <a:pt x="828947" y="1261269"/>
                </a:lnTo>
                <a:lnTo>
                  <a:pt x="811491" y="1257300"/>
                </a:lnTo>
                <a:lnTo>
                  <a:pt x="793241" y="1254919"/>
                </a:lnTo>
                <a:lnTo>
                  <a:pt x="774991" y="1254919"/>
                </a:lnTo>
                <a:lnTo>
                  <a:pt x="756742" y="1254919"/>
                </a:lnTo>
                <a:lnTo>
                  <a:pt x="737699" y="1257300"/>
                </a:lnTo>
                <a:lnTo>
                  <a:pt x="721036" y="1261269"/>
                </a:lnTo>
                <a:lnTo>
                  <a:pt x="703580" y="1266031"/>
                </a:lnTo>
                <a:lnTo>
                  <a:pt x="687710" y="1273175"/>
                </a:lnTo>
                <a:lnTo>
                  <a:pt x="672635" y="1280319"/>
                </a:lnTo>
                <a:lnTo>
                  <a:pt x="659939" y="1288256"/>
                </a:lnTo>
                <a:lnTo>
                  <a:pt x="646450" y="1297781"/>
                </a:lnTo>
                <a:lnTo>
                  <a:pt x="634548" y="1308100"/>
                </a:lnTo>
                <a:lnTo>
                  <a:pt x="624233" y="1319213"/>
                </a:lnTo>
                <a:lnTo>
                  <a:pt x="614712" y="1331119"/>
                </a:lnTo>
                <a:lnTo>
                  <a:pt x="607571" y="1343819"/>
                </a:lnTo>
                <a:lnTo>
                  <a:pt x="601223" y="1357313"/>
                </a:lnTo>
                <a:lnTo>
                  <a:pt x="596462" y="1371600"/>
                </a:lnTo>
                <a:lnTo>
                  <a:pt x="594082" y="1385888"/>
                </a:lnTo>
                <a:lnTo>
                  <a:pt x="593288" y="1400969"/>
                </a:lnTo>
                <a:lnTo>
                  <a:pt x="593288" y="1414463"/>
                </a:lnTo>
                <a:lnTo>
                  <a:pt x="595669" y="1425575"/>
                </a:lnTo>
                <a:lnTo>
                  <a:pt x="598843" y="1436688"/>
                </a:lnTo>
                <a:lnTo>
                  <a:pt x="602810" y="1447006"/>
                </a:lnTo>
                <a:lnTo>
                  <a:pt x="607571" y="1456531"/>
                </a:lnTo>
                <a:lnTo>
                  <a:pt x="613125" y="1465263"/>
                </a:lnTo>
                <a:lnTo>
                  <a:pt x="619473" y="1472406"/>
                </a:lnTo>
                <a:lnTo>
                  <a:pt x="625027" y="1479550"/>
                </a:lnTo>
                <a:lnTo>
                  <a:pt x="636929" y="1489869"/>
                </a:lnTo>
                <a:lnTo>
                  <a:pt x="646450" y="1497013"/>
                </a:lnTo>
                <a:lnTo>
                  <a:pt x="657559" y="1503363"/>
                </a:lnTo>
                <a:lnTo>
                  <a:pt x="664700" y="1508125"/>
                </a:lnTo>
                <a:lnTo>
                  <a:pt x="671841" y="1512888"/>
                </a:lnTo>
                <a:lnTo>
                  <a:pt x="677395" y="1518444"/>
                </a:lnTo>
                <a:lnTo>
                  <a:pt x="682156" y="1523206"/>
                </a:lnTo>
                <a:lnTo>
                  <a:pt x="685330" y="1529556"/>
                </a:lnTo>
                <a:lnTo>
                  <a:pt x="687710" y="1534319"/>
                </a:lnTo>
                <a:lnTo>
                  <a:pt x="689297" y="1539875"/>
                </a:lnTo>
                <a:lnTo>
                  <a:pt x="689297" y="1544638"/>
                </a:lnTo>
                <a:lnTo>
                  <a:pt x="687710" y="1549400"/>
                </a:lnTo>
                <a:lnTo>
                  <a:pt x="685330" y="1554163"/>
                </a:lnTo>
                <a:lnTo>
                  <a:pt x="682156" y="1557338"/>
                </a:lnTo>
                <a:lnTo>
                  <a:pt x="677395" y="1561306"/>
                </a:lnTo>
                <a:lnTo>
                  <a:pt x="671841" y="1564481"/>
                </a:lnTo>
                <a:lnTo>
                  <a:pt x="664700" y="1566069"/>
                </a:lnTo>
                <a:lnTo>
                  <a:pt x="655972" y="1568450"/>
                </a:lnTo>
                <a:lnTo>
                  <a:pt x="648037" y="1568450"/>
                </a:lnTo>
                <a:lnTo>
                  <a:pt x="10886" y="1568450"/>
                </a:lnTo>
                <a:lnTo>
                  <a:pt x="10886" y="1134269"/>
                </a:lnTo>
                <a:lnTo>
                  <a:pt x="9299" y="1134269"/>
                </a:lnTo>
                <a:lnTo>
                  <a:pt x="9299" y="935038"/>
                </a:lnTo>
                <a:lnTo>
                  <a:pt x="9299" y="925513"/>
                </a:lnTo>
                <a:lnTo>
                  <a:pt x="6919" y="915988"/>
                </a:lnTo>
                <a:lnTo>
                  <a:pt x="4538" y="908844"/>
                </a:lnTo>
                <a:lnTo>
                  <a:pt x="1364" y="902494"/>
                </a:lnTo>
                <a:lnTo>
                  <a:pt x="0" y="900902"/>
                </a:lnTo>
                <a:lnTo>
                  <a:pt x="0" y="897731"/>
                </a:lnTo>
                <a:lnTo>
                  <a:pt x="1587" y="888206"/>
                </a:lnTo>
                <a:lnTo>
                  <a:pt x="2380" y="880269"/>
                </a:lnTo>
                <a:lnTo>
                  <a:pt x="4761" y="871538"/>
                </a:lnTo>
                <a:lnTo>
                  <a:pt x="8728" y="865981"/>
                </a:lnTo>
                <a:lnTo>
                  <a:pt x="14282" y="861219"/>
                </a:lnTo>
                <a:lnTo>
                  <a:pt x="21424" y="857250"/>
                </a:lnTo>
                <a:lnTo>
                  <a:pt x="28565" y="856456"/>
                </a:lnTo>
                <a:lnTo>
                  <a:pt x="35706" y="857250"/>
                </a:lnTo>
                <a:lnTo>
                  <a:pt x="44434" y="862013"/>
                </a:lnTo>
                <a:lnTo>
                  <a:pt x="51575" y="868363"/>
                </a:lnTo>
                <a:lnTo>
                  <a:pt x="58716" y="877888"/>
                </a:lnTo>
                <a:lnTo>
                  <a:pt x="65858" y="888206"/>
                </a:lnTo>
                <a:lnTo>
                  <a:pt x="71412" y="899319"/>
                </a:lnTo>
                <a:lnTo>
                  <a:pt x="78553" y="908844"/>
                </a:lnTo>
                <a:lnTo>
                  <a:pt x="89661" y="920750"/>
                </a:lnTo>
                <a:lnTo>
                  <a:pt x="96803" y="926306"/>
                </a:lnTo>
                <a:lnTo>
                  <a:pt x="103944" y="932656"/>
                </a:lnTo>
                <a:lnTo>
                  <a:pt x="112672" y="938213"/>
                </a:lnTo>
                <a:lnTo>
                  <a:pt x="121400" y="942975"/>
                </a:lnTo>
                <a:lnTo>
                  <a:pt x="131715" y="946944"/>
                </a:lnTo>
                <a:lnTo>
                  <a:pt x="142824" y="950119"/>
                </a:lnTo>
                <a:lnTo>
                  <a:pt x="154726" y="952500"/>
                </a:lnTo>
                <a:lnTo>
                  <a:pt x="167421" y="952500"/>
                </a:lnTo>
                <a:lnTo>
                  <a:pt x="183290" y="951706"/>
                </a:lnTo>
                <a:lnTo>
                  <a:pt x="197573" y="949325"/>
                </a:lnTo>
                <a:lnTo>
                  <a:pt x="211855" y="944563"/>
                </a:lnTo>
                <a:lnTo>
                  <a:pt x="224550" y="938213"/>
                </a:lnTo>
                <a:lnTo>
                  <a:pt x="237246" y="931069"/>
                </a:lnTo>
                <a:lnTo>
                  <a:pt x="249148" y="921544"/>
                </a:lnTo>
                <a:lnTo>
                  <a:pt x="261050" y="911225"/>
                </a:lnTo>
                <a:lnTo>
                  <a:pt x="272158" y="899319"/>
                </a:lnTo>
                <a:lnTo>
                  <a:pt x="280093" y="885825"/>
                </a:lnTo>
                <a:lnTo>
                  <a:pt x="289614" y="873125"/>
                </a:lnTo>
                <a:lnTo>
                  <a:pt x="296755" y="857250"/>
                </a:lnTo>
                <a:lnTo>
                  <a:pt x="303103" y="841375"/>
                </a:lnTo>
                <a:lnTo>
                  <a:pt x="307864" y="824706"/>
                </a:lnTo>
                <a:lnTo>
                  <a:pt x="311038" y="808038"/>
                </a:lnTo>
                <a:lnTo>
                  <a:pt x="313418" y="788988"/>
                </a:lnTo>
                <a:lnTo>
                  <a:pt x="315005" y="770731"/>
                </a:lnTo>
                <a:lnTo>
                  <a:pt x="313418" y="751681"/>
                </a:lnTo>
                <a:lnTo>
                  <a:pt x="311038" y="734219"/>
                </a:lnTo>
                <a:lnTo>
                  <a:pt x="307864" y="716756"/>
                </a:lnTo>
                <a:lnTo>
                  <a:pt x="303103" y="700088"/>
                </a:lnTo>
                <a:lnTo>
                  <a:pt x="296755" y="684213"/>
                </a:lnTo>
                <a:lnTo>
                  <a:pt x="289614" y="669131"/>
                </a:lnTo>
                <a:lnTo>
                  <a:pt x="280093" y="654844"/>
                </a:lnTo>
                <a:lnTo>
                  <a:pt x="272158" y="641350"/>
                </a:lnTo>
                <a:lnTo>
                  <a:pt x="261050" y="629444"/>
                </a:lnTo>
                <a:lnTo>
                  <a:pt x="249148" y="619125"/>
                </a:lnTo>
                <a:lnTo>
                  <a:pt x="237246" y="611188"/>
                </a:lnTo>
                <a:lnTo>
                  <a:pt x="224550" y="602456"/>
                </a:lnTo>
                <a:lnTo>
                  <a:pt x="211855" y="596900"/>
                </a:lnTo>
                <a:lnTo>
                  <a:pt x="197573" y="592138"/>
                </a:lnTo>
                <a:lnTo>
                  <a:pt x="183290" y="589756"/>
                </a:lnTo>
                <a:lnTo>
                  <a:pt x="167421" y="588169"/>
                </a:lnTo>
                <a:lnTo>
                  <a:pt x="154726" y="589756"/>
                </a:lnTo>
                <a:lnTo>
                  <a:pt x="142824" y="592138"/>
                </a:lnTo>
                <a:lnTo>
                  <a:pt x="131715" y="594519"/>
                </a:lnTo>
                <a:lnTo>
                  <a:pt x="121400" y="599281"/>
                </a:lnTo>
                <a:lnTo>
                  <a:pt x="112672" y="604044"/>
                </a:lnTo>
                <a:lnTo>
                  <a:pt x="103944" y="608806"/>
                </a:lnTo>
                <a:lnTo>
                  <a:pt x="96803" y="614363"/>
                </a:lnTo>
                <a:lnTo>
                  <a:pt x="89661" y="620713"/>
                </a:lnTo>
                <a:lnTo>
                  <a:pt x="78553" y="631825"/>
                </a:lnTo>
                <a:lnTo>
                  <a:pt x="71412" y="642938"/>
                </a:lnTo>
                <a:lnTo>
                  <a:pt x="65858" y="652463"/>
                </a:lnTo>
                <a:lnTo>
                  <a:pt x="58716" y="664369"/>
                </a:lnTo>
                <a:lnTo>
                  <a:pt x="51575" y="672306"/>
                </a:lnTo>
                <a:lnTo>
                  <a:pt x="44434" y="679450"/>
                </a:lnTo>
                <a:lnTo>
                  <a:pt x="35706" y="683419"/>
                </a:lnTo>
                <a:lnTo>
                  <a:pt x="28565" y="684213"/>
                </a:lnTo>
                <a:lnTo>
                  <a:pt x="21424" y="684213"/>
                </a:lnTo>
                <a:lnTo>
                  <a:pt x="14282" y="681038"/>
                </a:lnTo>
                <a:lnTo>
                  <a:pt x="9299" y="675340"/>
                </a:lnTo>
                <a:lnTo>
                  <a:pt x="9299" y="360363"/>
                </a:lnTo>
                <a:lnTo>
                  <a:pt x="10886" y="360363"/>
                </a:lnTo>
                <a:lnTo>
                  <a:pt x="10886" y="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1" name="Text Box 108"/>
          <p:cNvSpPr txBox="1">
            <a:spLocks noChangeArrowheads="1"/>
          </p:cNvSpPr>
          <p:nvPr/>
        </p:nvSpPr>
        <p:spPr bwMode="auto">
          <a:xfrm>
            <a:off x="325578" y="203413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23528" y="3148930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3" name="Text Box 108"/>
          <p:cNvSpPr txBox="1">
            <a:spLocks noChangeArrowheads="1"/>
          </p:cNvSpPr>
          <p:nvPr/>
        </p:nvSpPr>
        <p:spPr bwMode="auto">
          <a:xfrm>
            <a:off x="323528" y="418536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4" name="Text Box 110"/>
          <p:cNvSpPr txBox="1">
            <a:spLocks noChangeArrowheads="1"/>
          </p:cNvSpPr>
          <p:nvPr/>
        </p:nvSpPr>
        <p:spPr bwMode="auto">
          <a:xfrm>
            <a:off x="1807354" y="5409505"/>
            <a:ext cx="5220000" cy="457200"/>
          </a:xfrm>
          <a:prstGeom prst="rect">
            <a:avLst/>
          </a:prstGeom>
          <a:solidFill>
            <a:srgbClr val="688A92"/>
          </a:solidFill>
          <a:ln>
            <a:solidFill>
              <a:srgbClr val="688A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latin typeface="Candara" panose="020E0502030303020204" pitchFamily="34" charset="0"/>
              </a:rPr>
              <a:t>Click here to reveal the object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am I?</a:t>
            </a:r>
            <a:endParaRPr lang="en-GB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25578" y="2060896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19917" y="3177305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14256" y="4221088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870730" y="5435932"/>
            <a:ext cx="515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30" name="AutoShape 1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27231" y="6093296"/>
            <a:ext cx="719137" cy="684212"/>
          </a:xfrm>
          <a:prstGeom prst="actionButtonForwardNext">
            <a:avLst/>
          </a:prstGeom>
          <a:solidFill>
            <a:srgbClr val="7C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it-IT"/>
          </a:p>
        </p:txBody>
      </p:sp>
    </p:spTree>
    <p:extLst>
      <p:ext uri="{BB962C8B-B14F-4D97-AF65-F5344CB8AC3E}">
        <p14:creationId xmlns:p14="http://schemas.microsoft.com/office/powerpoint/2010/main" val="15360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/>
        </p:nvSpPr>
        <p:spPr bwMode="auto">
          <a:xfrm>
            <a:off x="7440014" y="2595755"/>
            <a:ext cx="982475" cy="1292857"/>
          </a:xfrm>
          <a:custGeom>
            <a:avLst/>
            <a:gdLst>
              <a:gd name="T0" fmla="*/ 464837827 w 1979"/>
              <a:gd name="T1" fmla="*/ 141646068 h 2371"/>
              <a:gd name="T2" fmla="*/ 458411884 w 1979"/>
              <a:gd name="T3" fmla="*/ 135040701 h 2371"/>
              <a:gd name="T4" fmla="*/ 459696811 w 1979"/>
              <a:gd name="T5" fmla="*/ 126600543 h 2371"/>
              <a:gd name="T6" fmla="*/ 468693917 w 1979"/>
              <a:gd name="T7" fmla="*/ 118527586 h 2371"/>
              <a:gd name="T8" fmla="*/ 481546458 w 1979"/>
              <a:gd name="T9" fmla="*/ 111922219 h 2371"/>
              <a:gd name="T10" fmla="*/ 499540016 w 1979"/>
              <a:gd name="T11" fmla="*/ 97243896 h 2371"/>
              <a:gd name="T12" fmla="*/ 508965867 w 1979"/>
              <a:gd name="T13" fmla="*/ 78895991 h 2371"/>
              <a:gd name="T14" fmla="*/ 509822703 w 1979"/>
              <a:gd name="T15" fmla="*/ 60181491 h 2371"/>
              <a:gd name="T16" fmla="*/ 498255089 w 1979"/>
              <a:gd name="T17" fmla="*/ 35228220 h 2371"/>
              <a:gd name="T18" fmla="*/ 474691770 w 1979"/>
              <a:gd name="T19" fmla="*/ 15412119 h 2371"/>
              <a:gd name="T20" fmla="*/ 441275163 w 1979"/>
              <a:gd name="T21" fmla="*/ 2568585 h 2371"/>
              <a:gd name="T22" fmla="*/ 412570827 w 1979"/>
              <a:gd name="T23" fmla="*/ 0 h 2371"/>
              <a:gd name="T24" fmla="*/ 374012549 w 1979"/>
              <a:gd name="T25" fmla="*/ 4770576 h 2371"/>
              <a:gd name="T26" fmla="*/ 342737704 w 1979"/>
              <a:gd name="T27" fmla="*/ 19815495 h 2371"/>
              <a:gd name="T28" fmla="*/ 321316802 w 1979"/>
              <a:gd name="T29" fmla="*/ 41099186 h 2371"/>
              <a:gd name="T30" fmla="*/ 313605278 w 1979"/>
              <a:gd name="T31" fmla="*/ 67520653 h 2371"/>
              <a:gd name="T32" fmla="*/ 317032622 w 1979"/>
              <a:gd name="T33" fmla="*/ 84033768 h 2371"/>
              <a:gd name="T34" fmla="*/ 327742746 w 1979"/>
              <a:gd name="T35" fmla="*/ 100546882 h 2371"/>
              <a:gd name="T36" fmla="*/ 348307466 w 1979"/>
              <a:gd name="T37" fmla="*/ 114491411 h 2371"/>
              <a:gd name="T38" fmla="*/ 358589499 w 1979"/>
              <a:gd name="T39" fmla="*/ 120729577 h 2371"/>
              <a:gd name="T40" fmla="*/ 365015442 w 1979"/>
              <a:gd name="T41" fmla="*/ 128802534 h 2371"/>
              <a:gd name="T42" fmla="*/ 364158606 w 1979"/>
              <a:gd name="T43" fmla="*/ 137242692 h 2371"/>
              <a:gd name="T44" fmla="*/ 356018991 w 1979"/>
              <a:gd name="T45" fmla="*/ 142747063 h 2371"/>
              <a:gd name="T46" fmla="*/ 0 w 1979"/>
              <a:gd name="T47" fmla="*/ 452460060 h 2371"/>
              <a:gd name="T48" fmla="*/ 14138123 w 1979"/>
              <a:gd name="T49" fmla="*/ 456496842 h 2371"/>
              <a:gd name="T50" fmla="*/ 29989263 w 1979"/>
              <a:gd name="T51" fmla="*/ 442185112 h 2371"/>
              <a:gd name="T52" fmla="*/ 43699295 w 1979"/>
              <a:gd name="T53" fmla="*/ 427506789 h 2371"/>
              <a:gd name="T54" fmla="*/ 60836016 w 1979"/>
              <a:gd name="T55" fmla="*/ 417599041 h 2371"/>
              <a:gd name="T56" fmla="*/ 85684262 w 1979"/>
              <a:gd name="T57" fmla="*/ 412461870 h 2371"/>
              <a:gd name="T58" fmla="*/ 108819491 w 1979"/>
              <a:gd name="T59" fmla="*/ 416498046 h 2371"/>
              <a:gd name="T60" fmla="*/ 135810155 w 1979"/>
              <a:gd name="T61" fmla="*/ 431543570 h 2371"/>
              <a:gd name="T62" fmla="*/ 155088639 w 1979"/>
              <a:gd name="T63" fmla="*/ 456863436 h 2371"/>
              <a:gd name="T64" fmla="*/ 164085746 w 1979"/>
              <a:gd name="T65" fmla="*/ 488054875 h 2371"/>
              <a:gd name="T66" fmla="*/ 162800164 w 1979"/>
              <a:gd name="T67" fmla="*/ 514109142 h 2371"/>
              <a:gd name="T68" fmla="*/ 151233204 w 1979"/>
              <a:gd name="T69" fmla="*/ 544199584 h 2371"/>
              <a:gd name="T70" fmla="*/ 129811648 w 1979"/>
              <a:gd name="T71" fmla="*/ 566584271 h 2371"/>
              <a:gd name="T72" fmla="*/ 101964803 w 1979"/>
              <a:gd name="T73" fmla="*/ 579427804 h 2371"/>
              <a:gd name="T74" fmla="*/ 78829574 w 1979"/>
              <a:gd name="T75" fmla="*/ 580895394 h 2371"/>
              <a:gd name="T76" fmla="*/ 55695000 w 1979"/>
              <a:gd name="T77" fmla="*/ 574290633 h 2371"/>
              <a:gd name="T78" fmla="*/ 37701442 w 1979"/>
              <a:gd name="T79" fmla="*/ 560712699 h 2371"/>
              <a:gd name="T80" fmla="*/ 26990664 w 1979"/>
              <a:gd name="T81" fmla="*/ 546401575 h 2371"/>
              <a:gd name="T82" fmla="*/ 10282033 w 1979"/>
              <a:gd name="T83" fmla="*/ 536493828 h 2371"/>
              <a:gd name="T84" fmla="*/ 0 w 1979"/>
              <a:gd name="T85" fmla="*/ 870059101 h 2371"/>
              <a:gd name="T86" fmla="*/ 365444188 w 1979"/>
              <a:gd name="T87" fmla="*/ 864554730 h 2371"/>
              <a:gd name="T88" fmla="*/ 358160754 w 1979"/>
              <a:gd name="T89" fmla="*/ 852078397 h 2371"/>
              <a:gd name="T90" fmla="*/ 342737704 w 1979"/>
              <a:gd name="T91" fmla="*/ 843271039 h 2371"/>
              <a:gd name="T92" fmla="*/ 324744147 w 1979"/>
              <a:gd name="T93" fmla="*/ 828225515 h 2371"/>
              <a:gd name="T94" fmla="*/ 314890205 w 1979"/>
              <a:gd name="T95" fmla="*/ 810244811 h 2371"/>
              <a:gd name="T96" fmla="*/ 314462114 w 1979"/>
              <a:gd name="T97" fmla="*/ 791529705 h 2371"/>
              <a:gd name="T98" fmla="*/ 325172237 w 1979"/>
              <a:gd name="T99" fmla="*/ 766209839 h 2371"/>
              <a:gd name="T100" fmla="*/ 349592393 w 1979"/>
              <a:gd name="T101" fmla="*/ 746760939 h 2371"/>
              <a:gd name="T102" fmla="*/ 383009655 w 1979"/>
              <a:gd name="T103" fmla="*/ 733917405 h 2371"/>
              <a:gd name="T104" fmla="*/ 411713991 w 1979"/>
              <a:gd name="T105" fmla="*/ 731348820 h 2371"/>
              <a:gd name="T106" fmla="*/ 450271614 w 1979"/>
              <a:gd name="T107" fmla="*/ 736119396 h 2371"/>
              <a:gd name="T108" fmla="*/ 481546458 w 1979"/>
              <a:gd name="T109" fmla="*/ 750797720 h 2371"/>
              <a:gd name="T110" fmla="*/ 502539270 w 1979"/>
              <a:gd name="T111" fmla="*/ 772448005 h 2371"/>
              <a:gd name="T112" fmla="*/ 510250794 w 1979"/>
              <a:gd name="T113" fmla="*/ 798868867 h 2371"/>
              <a:gd name="T114" fmla="*/ 507251541 w 1979"/>
              <a:gd name="T115" fmla="*/ 815015387 h 2371"/>
              <a:gd name="T116" fmla="*/ 496112672 w 1979"/>
              <a:gd name="T117" fmla="*/ 831528501 h 2371"/>
              <a:gd name="T118" fmla="*/ 475977351 w 1979"/>
              <a:gd name="T119" fmla="*/ 845839625 h 2371"/>
              <a:gd name="T120" fmla="*/ 462267319 w 1979"/>
              <a:gd name="T121" fmla="*/ 854646983 h 2371"/>
              <a:gd name="T122" fmla="*/ 459268720 w 1979"/>
              <a:gd name="T123" fmla="*/ 867123315 h 2371"/>
              <a:gd name="T124" fmla="*/ 471264425 w 1979"/>
              <a:gd name="T125" fmla="*/ 143848059 h 23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288000" tIns="288000" anchor="ctr"/>
          <a:lstStyle/>
          <a:p>
            <a:endParaRPr lang="it-IT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6446703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7596 h 2374"/>
              <a:gd name="T4" fmla="*/ 879025785 w 2376"/>
              <a:gd name="T5" fmla="*/ 447073304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850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8529 h 2374"/>
              <a:gd name="T42" fmla="*/ 356142502 w 2376"/>
              <a:gd name="T43" fmla="*/ 119659754 h 2374"/>
              <a:gd name="T44" fmla="*/ 365547929 w 2376"/>
              <a:gd name="T45" fmla="*/ 131773011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813 h 2374"/>
              <a:gd name="T52" fmla="*/ 30783004 w 2376"/>
              <a:gd name="T53" fmla="*/ 443402492 h 2374"/>
              <a:gd name="T54" fmla="*/ 47456886 w 2376"/>
              <a:gd name="T55" fmla="*/ 425783926 h 2374"/>
              <a:gd name="T56" fmla="*/ 72254797 w 2376"/>
              <a:gd name="T57" fmla="*/ 415506379 h 2374"/>
              <a:gd name="T58" fmla="*/ 101755094 w 2376"/>
              <a:gd name="T59" fmla="*/ 415873521 h 2374"/>
              <a:gd name="T60" fmla="*/ 136385565 w 2376"/>
              <a:gd name="T61" fmla="*/ 433492086 h 2374"/>
              <a:gd name="T62" fmla="*/ 158618062 w 2376"/>
              <a:gd name="T63" fmla="*/ 465425548 h 2374"/>
              <a:gd name="T64" fmla="*/ 165030942 w 2376"/>
              <a:gd name="T65" fmla="*/ 498461040 h 2374"/>
              <a:gd name="T66" fmla="*/ 155625515 w 2376"/>
              <a:gd name="T67" fmla="*/ 538469804 h 2374"/>
              <a:gd name="T68" fmla="*/ 129972684 w 2376"/>
              <a:gd name="T69" fmla="*/ 567833878 h 2374"/>
              <a:gd name="T70" fmla="*/ 94059506 w 2376"/>
              <a:gd name="T71" fmla="*/ 582149379 h 2374"/>
              <a:gd name="T72" fmla="*/ 66696836 w 2376"/>
              <a:gd name="T73" fmla="*/ 579579993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804 h 2374"/>
              <a:gd name="T80" fmla="*/ 846105154 w 2376"/>
              <a:gd name="T81" fmla="*/ 557556331 h 2374"/>
              <a:gd name="T82" fmla="*/ 849953275 w 2376"/>
              <a:gd name="T83" fmla="*/ 543975719 h 2374"/>
              <a:gd name="T84" fmla="*/ 862351903 w 2376"/>
              <a:gd name="T85" fmla="*/ 538469804 h 2374"/>
              <a:gd name="T86" fmla="*/ 876460372 w 2376"/>
              <a:gd name="T87" fmla="*/ 546177964 h 2374"/>
              <a:gd name="T88" fmla="*/ 888431867 w 2376"/>
              <a:gd name="T89" fmla="*/ 562328568 h 2374"/>
              <a:gd name="T90" fmla="*/ 911519284 w 2376"/>
              <a:gd name="T91" fmla="*/ 577744889 h 2374"/>
              <a:gd name="T92" fmla="*/ 936316540 w 2376"/>
              <a:gd name="T93" fmla="*/ 582883663 h 2374"/>
              <a:gd name="T94" fmla="*/ 973940212 w 2376"/>
              <a:gd name="T95" fmla="*/ 572238974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8002 h 2374"/>
              <a:gd name="T104" fmla="*/ 960258877 w 2376"/>
              <a:gd name="T105" fmla="*/ 418075766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6237205" y="1728612"/>
            <a:ext cx="1178729" cy="1295715"/>
          </a:xfrm>
          <a:custGeom>
            <a:avLst/>
            <a:gdLst>
              <a:gd name="T0" fmla="*/ 949997705 w 2377"/>
              <a:gd name="T1" fmla="*/ 293009388 h 2371"/>
              <a:gd name="T2" fmla="*/ 972657609 w 2377"/>
              <a:gd name="T3" fmla="*/ 304803390 h 2371"/>
              <a:gd name="T4" fmla="*/ 989331669 w 2377"/>
              <a:gd name="T5" fmla="*/ 325075034 h 2371"/>
              <a:gd name="T6" fmla="*/ 1009853538 w 2377"/>
              <a:gd name="T7" fmla="*/ 334288699 h 2371"/>
              <a:gd name="T8" fmla="*/ 168879284 w 2377"/>
              <a:gd name="T9" fmla="*/ 315123521 h 2371"/>
              <a:gd name="T10" fmla="*/ 165031474 w 2377"/>
              <a:gd name="T11" fmla="*/ 328760621 h 2371"/>
              <a:gd name="T12" fmla="*/ 153059784 w 2377"/>
              <a:gd name="T13" fmla="*/ 334288699 h 2371"/>
              <a:gd name="T14" fmla="*/ 138951367 w 2377"/>
              <a:gd name="T15" fmla="*/ 326548904 h 2371"/>
              <a:gd name="T16" fmla="*/ 126552071 w 2377"/>
              <a:gd name="T17" fmla="*/ 310332075 h 2371"/>
              <a:gd name="T18" fmla="*/ 103465213 w 2377"/>
              <a:gd name="T19" fmla="*/ 294852485 h 2371"/>
              <a:gd name="T20" fmla="*/ 78667927 w 2377"/>
              <a:gd name="T21" fmla="*/ 289692419 h 2371"/>
              <a:gd name="T22" fmla="*/ 41043738 w 2377"/>
              <a:gd name="T23" fmla="*/ 300380563 h 2371"/>
              <a:gd name="T24" fmla="*/ 13681464 w 2377"/>
              <a:gd name="T25" fmla="*/ 327286143 h 2371"/>
              <a:gd name="T26" fmla="*/ 0 w 2377"/>
              <a:gd name="T27" fmla="*/ 365985726 h 2371"/>
              <a:gd name="T28" fmla="*/ 3420203 w 2377"/>
              <a:gd name="T29" fmla="*/ 399525242 h 2371"/>
              <a:gd name="T30" fmla="*/ 23087511 w 2377"/>
              <a:gd name="T31" fmla="*/ 434170010 h 2371"/>
              <a:gd name="T32" fmla="*/ 55152809 w 2377"/>
              <a:gd name="T33" fmla="*/ 455178285 h 2371"/>
              <a:gd name="T34" fmla="*/ 85935940 w 2377"/>
              <a:gd name="T35" fmla="*/ 458863873 h 2371"/>
              <a:gd name="T36" fmla="*/ 113298867 w 2377"/>
              <a:gd name="T37" fmla="*/ 449649600 h 2371"/>
              <a:gd name="T38" fmla="*/ 133820737 w 2377"/>
              <a:gd name="T39" fmla="*/ 429009944 h 2371"/>
              <a:gd name="T40" fmla="*/ 144508951 w 2377"/>
              <a:gd name="T41" fmla="*/ 417584561 h 2371"/>
              <a:gd name="T42" fmla="*/ 158618022 w 2377"/>
              <a:gd name="T43" fmla="*/ 415004832 h 2371"/>
              <a:gd name="T44" fmla="*/ 167596462 w 2377"/>
              <a:gd name="T45" fmla="*/ 425692976 h 2371"/>
              <a:gd name="T46" fmla="*/ 536992720 w 2377"/>
              <a:gd name="T47" fmla="*/ 728285256 h 2371"/>
              <a:gd name="T48" fmla="*/ 554949601 w 2377"/>
              <a:gd name="T49" fmla="*/ 733445322 h 2371"/>
              <a:gd name="T50" fmla="*/ 557942196 w 2377"/>
              <a:gd name="T51" fmla="*/ 744502085 h 2371"/>
              <a:gd name="T52" fmla="*/ 545115947 w 2377"/>
              <a:gd name="T53" fmla="*/ 756296087 h 2371"/>
              <a:gd name="T54" fmla="*/ 523738863 w 2377"/>
              <a:gd name="T55" fmla="*/ 769564567 h 2371"/>
              <a:gd name="T56" fmla="*/ 510057400 w 2377"/>
              <a:gd name="T57" fmla="*/ 789098365 h 2371"/>
              <a:gd name="T58" fmla="*/ 507064804 w 2377"/>
              <a:gd name="T59" fmla="*/ 813055596 h 2371"/>
              <a:gd name="T60" fmla="*/ 523738863 w 2377"/>
              <a:gd name="T61" fmla="*/ 844014776 h 2371"/>
              <a:gd name="T62" fmla="*/ 557942196 w 2377"/>
              <a:gd name="T63" fmla="*/ 865391671 h 2371"/>
              <a:gd name="T64" fmla="*/ 604544172 w 2377"/>
              <a:gd name="T65" fmla="*/ 873868705 h 2371"/>
              <a:gd name="T66" fmla="*/ 643022922 w 2377"/>
              <a:gd name="T67" fmla="*/ 868708639 h 2371"/>
              <a:gd name="T68" fmla="*/ 680218850 w 2377"/>
              <a:gd name="T69" fmla="*/ 849174842 h 2371"/>
              <a:gd name="T70" fmla="*/ 700741373 w 2377"/>
              <a:gd name="T71" fmla="*/ 819689532 h 2371"/>
              <a:gd name="T72" fmla="*/ 701168327 w 2377"/>
              <a:gd name="T73" fmla="*/ 794627050 h 2371"/>
              <a:gd name="T74" fmla="*/ 689197291 w 2377"/>
              <a:gd name="T75" fmla="*/ 772881536 h 2371"/>
              <a:gd name="T76" fmla="*/ 668675422 w 2377"/>
              <a:gd name="T77" fmla="*/ 758139185 h 2371"/>
              <a:gd name="T78" fmla="*/ 652428969 w 2377"/>
              <a:gd name="T79" fmla="*/ 746713802 h 2371"/>
              <a:gd name="T80" fmla="*/ 652428969 w 2377"/>
              <a:gd name="T81" fmla="*/ 734919800 h 2371"/>
              <a:gd name="T82" fmla="*/ 668675422 w 2377"/>
              <a:gd name="T83" fmla="*/ 728285256 h 2371"/>
              <a:gd name="T84" fmla="*/ 1013274394 w 2377"/>
              <a:gd name="T85" fmla="*/ 416478703 h 2371"/>
              <a:gd name="T86" fmla="*/ 993179478 w 2377"/>
              <a:gd name="T87" fmla="*/ 419796278 h 2371"/>
              <a:gd name="T88" fmla="*/ 978643454 w 2377"/>
              <a:gd name="T89" fmla="*/ 438961456 h 2371"/>
              <a:gd name="T90" fmla="*/ 955555943 w 2377"/>
              <a:gd name="T91" fmla="*/ 454441046 h 2371"/>
              <a:gd name="T92" fmla="*/ 930758657 w 2377"/>
              <a:gd name="T93" fmla="*/ 458863873 h 2371"/>
              <a:gd name="T94" fmla="*/ 893135121 w 2377"/>
              <a:gd name="T95" fmla="*/ 448912968 h 2371"/>
              <a:gd name="T96" fmla="*/ 865344586 w 2377"/>
              <a:gd name="T97" fmla="*/ 422007388 h 2371"/>
              <a:gd name="T98" fmla="*/ 852090730 w 2377"/>
              <a:gd name="T99" fmla="*/ 383307806 h 2371"/>
              <a:gd name="T100" fmla="*/ 855083979 w 2377"/>
              <a:gd name="T101" fmla="*/ 349400277 h 2371"/>
              <a:gd name="T102" fmla="*/ 875178241 w 2377"/>
              <a:gd name="T103" fmla="*/ 315123521 h 2371"/>
              <a:gd name="T104" fmla="*/ 906816585 w 2377"/>
              <a:gd name="T105" fmla="*/ 29374662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7220884" y="1728612"/>
            <a:ext cx="1201605" cy="1077143"/>
          </a:xfrm>
          <a:custGeom>
            <a:avLst/>
            <a:gdLst>
              <a:gd name="T0" fmla="*/ 704518734 w 2377"/>
              <a:gd name="T1" fmla="*/ 660170198 h 1975"/>
              <a:gd name="T2" fmla="*/ 694746175 w 2377"/>
              <a:gd name="T3" fmla="*/ 677804215 h 1975"/>
              <a:gd name="T4" fmla="*/ 676088865 w 2377"/>
              <a:gd name="T5" fmla="*/ 692866100 h 1975"/>
              <a:gd name="T6" fmla="*/ 661430026 w 2377"/>
              <a:gd name="T7" fmla="*/ 700214011 h 1975"/>
              <a:gd name="T8" fmla="*/ 652990513 w 2377"/>
              <a:gd name="T9" fmla="*/ 710132843 h 1975"/>
              <a:gd name="T10" fmla="*/ 654322892 w 2377"/>
              <a:gd name="T11" fmla="*/ 718949852 h 1975"/>
              <a:gd name="T12" fmla="*/ 666316306 w 2377"/>
              <a:gd name="T13" fmla="*/ 724828060 h 1975"/>
              <a:gd name="T14" fmla="*/ 1055889626 w 2377"/>
              <a:gd name="T15" fmla="*/ 0 h 1975"/>
              <a:gd name="T16" fmla="*/ 175463494 w 2377"/>
              <a:gd name="T17" fmla="*/ 314104422 h 1975"/>
              <a:gd name="T18" fmla="*/ 173241973 w 2377"/>
              <a:gd name="T19" fmla="*/ 325492957 h 1975"/>
              <a:gd name="T20" fmla="*/ 164802460 w 2377"/>
              <a:gd name="T21" fmla="*/ 333207537 h 1975"/>
              <a:gd name="T22" fmla="*/ 153696855 w 2377"/>
              <a:gd name="T23" fmla="*/ 332105714 h 1975"/>
              <a:gd name="T24" fmla="*/ 142147345 w 2377"/>
              <a:gd name="T25" fmla="*/ 322186276 h 1975"/>
              <a:gd name="T26" fmla="*/ 132374786 w 2377"/>
              <a:gd name="T27" fmla="*/ 309328643 h 1975"/>
              <a:gd name="T28" fmla="*/ 112829668 w 2377"/>
              <a:gd name="T29" fmla="*/ 296103130 h 1975"/>
              <a:gd name="T30" fmla="*/ 89286745 w 2377"/>
              <a:gd name="T31" fmla="*/ 289490373 h 1975"/>
              <a:gd name="T32" fmla="*/ 65743156 w 2377"/>
              <a:gd name="T33" fmla="*/ 290960077 h 1975"/>
              <a:gd name="T34" fmla="*/ 36869382 w 2377"/>
              <a:gd name="T35" fmla="*/ 303817710 h 1975"/>
              <a:gd name="T36" fmla="*/ 14214934 w 2377"/>
              <a:gd name="T37" fmla="*/ 326227506 h 1975"/>
              <a:gd name="T38" fmla="*/ 2220854 w 2377"/>
              <a:gd name="T39" fmla="*/ 356352488 h 1975"/>
              <a:gd name="T40" fmla="*/ 888475 w 2377"/>
              <a:gd name="T41" fmla="*/ 382068359 h 1975"/>
              <a:gd name="T42" fmla="*/ 10217130 w 2377"/>
              <a:gd name="T43" fmla="*/ 413662439 h 1975"/>
              <a:gd name="T44" fmla="*/ 30206153 w 2377"/>
              <a:gd name="T45" fmla="*/ 438276487 h 1975"/>
              <a:gd name="T46" fmla="*/ 57747546 w 2377"/>
              <a:gd name="T47" fmla="*/ 454073527 h 1975"/>
              <a:gd name="T48" fmla="*/ 81735040 w 2377"/>
              <a:gd name="T49" fmla="*/ 457380208 h 1975"/>
              <a:gd name="T50" fmla="*/ 107943388 w 2377"/>
              <a:gd name="T51" fmla="*/ 452971704 h 1975"/>
              <a:gd name="T52" fmla="*/ 125711556 w 2377"/>
              <a:gd name="T53" fmla="*/ 443052266 h 1975"/>
              <a:gd name="T54" fmla="*/ 139482587 w 2377"/>
              <a:gd name="T55" fmla="*/ 428357655 h 1975"/>
              <a:gd name="T56" fmla="*/ 151031429 w 2377"/>
              <a:gd name="T57" fmla="*/ 416233965 h 1975"/>
              <a:gd name="T58" fmla="*/ 162137034 w 2377"/>
              <a:gd name="T59" fmla="*/ 412927890 h 1975"/>
              <a:gd name="T60" fmla="*/ 172354164 w 2377"/>
              <a:gd name="T61" fmla="*/ 418438217 h 1975"/>
              <a:gd name="T62" fmla="*/ 175463494 w 2377"/>
              <a:gd name="T63" fmla="*/ 432766160 h 1975"/>
              <a:gd name="T64" fmla="*/ 532609140 w 2377"/>
              <a:gd name="T65" fmla="*/ 725562608 h 1975"/>
              <a:gd name="T66" fmla="*/ 545935600 w 2377"/>
              <a:gd name="T67" fmla="*/ 723725631 h 1975"/>
              <a:gd name="T68" fmla="*/ 555263588 w 2377"/>
              <a:gd name="T69" fmla="*/ 716745600 h 1975"/>
              <a:gd name="T70" fmla="*/ 553931209 w 2377"/>
              <a:gd name="T71" fmla="*/ 707194042 h 1975"/>
              <a:gd name="T72" fmla="*/ 542825604 w 2377"/>
              <a:gd name="T73" fmla="*/ 698009759 h 1975"/>
              <a:gd name="T74" fmla="*/ 526834386 w 2377"/>
              <a:gd name="T75" fmla="*/ 689927299 h 1975"/>
              <a:gd name="T76" fmla="*/ 510842501 w 2377"/>
              <a:gd name="T77" fmla="*/ 673762985 h 1975"/>
              <a:gd name="T78" fmla="*/ 502846892 w 2377"/>
              <a:gd name="T79" fmla="*/ 653924715 h 1975"/>
              <a:gd name="T80" fmla="*/ 504179272 w 2377"/>
              <a:gd name="T81" fmla="*/ 634821600 h 1975"/>
              <a:gd name="T82" fmla="*/ 519282681 w 2377"/>
              <a:gd name="T83" fmla="*/ 610574826 h 1975"/>
              <a:gd name="T84" fmla="*/ 547267979 w 2377"/>
              <a:gd name="T85" fmla="*/ 591838380 h 1975"/>
              <a:gd name="T86" fmla="*/ 583693457 w 2377"/>
              <a:gd name="T87" fmla="*/ 582286822 h 1975"/>
              <a:gd name="T88" fmla="*/ 614344181 w 2377"/>
              <a:gd name="T89" fmla="*/ 581184999 h 1975"/>
              <a:gd name="T90" fmla="*/ 652990513 w 2377"/>
              <a:gd name="T91" fmla="*/ 588532304 h 1975"/>
              <a:gd name="T92" fmla="*/ 682752095 w 2377"/>
              <a:gd name="T93" fmla="*/ 605063893 h 1975"/>
              <a:gd name="T94" fmla="*/ 701409405 w 2377"/>
              <a:gd name="T95" fmla="*/ 628208844 h 1975"/>
              <a:gd name="T96" fmla="*/ 705851113 w 2377"/>
              <a:gd name="T97" fmla="*/ 648046507 h 19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0" anchor="ctr"/>
          <a:lstStyle/>
          <a:p>
            <a:endParaRPr lang="it-IT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440014" y="3672898"/>
            <a:ext cx="982475" cy="1295714"/>
          </a:xfrm>
          <a:custGeom>
            <a:avLst/>
            <a:gdLst>
              <a:gd name="T0" fmla="*/ 76842918 w 1976"/>
              <a:gd name="T1" fmla="*/ 582056484 h 2375"/>
              <a:gd name="T2" fmla="*/ 55807746 w 1976"/>
              <a:gd name="T3" fmla="*/ 574339430 h 2375"/>
              <a:gd name="T4" fmla="*/ 37777693 w 1976"/>
              <a:gd name="T5" fmla="*/ 558539142 h 2375"/>
              <a:gd name="T6" fmla="*/ 30050527 w 1976"/>
              <a:gd name="T7" fmla="*/ 547147560 h 2375"/>
              <a:gd name="T8" fmla="*/ 18459450 w 1976"/>
              <a:gd name="T9" fmla="*/ 539431112 h 2375"/>
              <a:gd name="T10" fmla="*/ 7727166 w 1976"/>
              <a:gd name="T11" fmla="*/ 540900681 h 2375"/>
              <a:gd name="T12" fmla="*/ 429396 w 1976"/>
              <a:gd name="T13" fmla="*/ 550454696 h 2375"/>
              <a:gd name="T14" fmla="*/ 848276563 w 1976"/>
              <a:gd name="T15" fmla="*/ 872717030 h 2375"/>
              <a:gd name="T16" fmla="*/ 480804493 w 1976"/>
              <a:gd name="T17" fmla="*/ 144779185 h 2375"/>
              <a:gd name="T18" fmla="*/ 467067090 w 1976"/>
              <a:gd name="T19" fmla="*/ 143309616 h 2375"/>
              <a:gd name="T20" fmla="*/ 458910528 w 1976"/>
              <a:gd name="T21" fmla="*/ 135959955 h 2375"/>
              <a:gd name="T22" fmla="*/ 459339924 w 1976"/>
              <a:gd name="T23" fmla="*/ 126773332 h 2375"/>
              <a:gd name="T24" fmla="*/ 470931001 w 1976"/>
              <a:gd name="T25" fmla="*/ 116851925 h 2375"/>
              <a:gd name="T26" fmla="*/ 486385333 w 1976"/>
              <a:gd name="T27" fmla="*/ 108768085 h 2375"/>
              <a:gd name="T28" fmla="*/ 501839664 w 1976"/>
              <a:gd name="T29" fmla="*/ 93334583 h 2375"/>
              <a:gd name="T30" fmla="*/ 509566830 w 1976"/>
              <a:gd name="T31" fmla="*/ 73491769 h 2375"/>
              <a:gd name="T32" fmla="*/ 508279297 w 1976"/>
              <a:gd name="T33" fmla="*/ 53648955 h 2375"/>
              <a:gd name="T34" fmla="*/ 493253706 w 1976"/>
              <a:gd name="T35" fmla="*/ 29396829 h 2375"/>
              <a:gd name="T36" fmla="*/ 466637694 w 1976"/>
              <a:gd name="T37" fmla="*/ 11390976 h 2375"/>
              <a:gd name="T38" fmla="*/ 431006983 w 1976"/>
              <a:gd name="T39" fmla="*/ 1102176 h 2375"/>
              <a:gd name="T40" fmla="*/ 401815249 w 1976"/>
              <a:gd name="T41" fmla="*/ 367392 h 2375"/>
              <a:gd name="T42" fmla="*/ 364466952 w 1976"/>
              <a:gd name="T43" fmla="*/ 8083840 h 2375"/>
              <a:gd name="T44" fmla="*/ 335704614 w 1976"/>
              <a:gd name="T45" fmla="*/ 24619518 h 2375"/>
              <a:gd name="T46" fmla="*/ 317674561 w 1976"/>
              <a:gd name="T47" fmla="*/ 47770074 h 2375"/>
              <a:gd name="T48" fmla="*/ 312952513 w 1976"/>
              <a:gd name="T49" fmla="*/ 67612888 h 2375"/>
              <a:gd name="T50" fmla="*/ 318103957 w 1976"/>
              <a:gd name="T51" fmla="*/ 88925271 h 2375"/>
              <a:gd name="T52" fmla="*/ 330553171 w 1976"/>
              <a:gd name="T53" fmla="*/ 103623382 h 2375"/>
              <a:gd name="T54" fmla="*/ 347724432 w 1976"/>
              <a:gd name="T55" fmla="*/ 115382356 h 2375"/>
              <a:gd name="T56" fmla="*/ 361032438 w 1976"/>
              <a:gd name="T57" fmla="*/ 124201587 h 2375"/>
              <a:gd name="T58" fmla="*/ 364896349 w 1976"/>
              <a:gd name="T59" fmla="*/ 133755602 h 2375"/>
              <a:gd name="T60" fmla="*/ 358886112 w 1976"/>
              <a:gd name="T61" fmla="*/ 141472049 h 2375"/>
              <a:gd name="T62" fmla="*/ 342572988 w 1976"/>
              <a:gd name="T63" fmla="*/ 144779185 h 2375"/>
              <a:gd name="T64" fmla="*/ 0 w 1976"/>
              <a:gd name="T65" fmla="*/ 440584434 h 2375"/>
              <a:gd name="T66" fmla="*/ 1716929 w 1976"/>
              <a:gd name="T67" fmla="*/ 451240626 h 2375"/>
              <a:gd name="T68" fmla="*/ 10302888 w 1976"/>
              <a:gd name="T69" fmla="*/ 458957073 h 2375"/>
              <a:gd name="T70" fmla="*/ 21035172 w 1976"/>
              <a:gd name="T71" fmla="*/ 457854897 h 2375"/>
              <a:gd name="T72" fmla="*/ 32626249 w 1976"/>
              <a:gd name="T73" fmla="*/ 447933490 h 2375"/>
              <a:gd name="T74" fmla="*/ 42499740 w 1976"/>
              <a:gd name="T75" fmla="*/ 435439732 h 2375"/>
              <a:gd name="T76" fmla="*/ 60100398 w 1976"/>
              <a:gd name="T77" fmla="*/ 421843797 h 2375"/>
              <a:gd name="T78" fmla="*/ 83281895 w 1976"/>
              <a:gd name="T79" fmla="*/ 415229525 h 2375"/>
              <a:gd name="T80" fmla="*/ 106464049 w 1976"/>
              <a:gd name="T81" fmla="*/ 416699700 h 2375"/>
              <a:gd name="T82" fmla="*/ 134796990 w 1976"/>
              <a:gd name="T83" fmla="*/ 429560245 h 2375"/>
              <a:gd name="T84" fmla="*/ 155832162 w 1976"/>
              <a:gd name="T85" fmla="*/ 451975410 h 2375"/>
              <a:gd name="T86" fmla="*/ 168281376 w 1976"/>
              <a:gd name="T87" fmla="*/ 482107023 h 2375"/>
              <a:gd name="T88" fmla="*/ 168710772 w 1976"/>
              <a:gd name="T89" fmla="*/ 507829324 h 2375"/>
              <a:gd name="T90" fmla="*/ 159696073 w 1976"/>
              <a:gd name="T91" fmla="*/ 539431112 h 2375"/>
              <a:gd name="T92" fmla="*/ 140377830 w 1976"/>
              <a:gd name="T93" fmla="*/ 564418023 h 2375"/>
              <a:gd name="T94" fmla="*/ 113761818 w 1976"/>
              <a:gd name="T95" fmla="*/ 579851525 h 2375"/>
              <a:gd name="T96" fmla="*/ 90580321 w 1976"/>
              <a:gd name="T97" fmla="*/ 583893444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24000" tIns="288000" anchor="ctr"/>
          <a:lstStyle/>
          <a:p>
            <a:endParaRPr lang="it-IT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4462489" y="2811469"/>
            <a:ext cx="982475" cy="1297143"/>
          </a:xfrm>
          <a:custGeom>
            <a:avLst/>
            <a:gdLst>
              <a:gd name="T0" fmla="*/ 775443852 w 1979"/>
              <a:gd name="T1" fmla="*/ 291960909 h 2378"/>
              <a:gd name="T2" fmla="*/ 796436663 w 1979"/>
              <a:gd name="T3" fmla="*/ 299673091 h 2378"/>
              <a:gd name="T4" fmla="*/ 814430875 w 1979"/>
              <a:gd name="T5" fmla="*/ 315464181 h 2378"/>
              <a:gd name="T6" fmla="*/ 824712908 w 1979"/>
              <a:gd name="T7" fmla="*/ 329419818 h 2378"/>
              <a:gd name="T8" fmla="*/ 841420884 w 1979"/>
              <a:gd name="T9" fmla="*/ 334928606 h 2378"/>
              <a:gd name="T10" fmla="*/ 484545712 w 1979"/>
              <a:gd name="T11" fmla="*/ 0 h 2378"/>
              <a:gd name="T12" fmla="*/ 481975204 w 1979"/>
              <a:gd name="T13" fmla="*/ 8814182 h 2378"/>
              <a:gd name="T14" fmla="*/ 493542163 w 1979"/>
              <a:gd name="T15" fmla="*/ 21300485 h 2378"/>
              <a:gd name="T16" fmla="*/ 510250794 w 1979"/>
              <a:gd name="T17" fmla="*/ 30114061 h 2378"/>
              <a:gd name="T18" fmla="*/ 526530680 w 1979"/>
              <a:gd name="T19" fmla="*/ 45905758 h 2378"/>
              <a:gd name="T20" fmla="*/ 533385368 w 1979"/>
              <a:gd name="T21" fmla="*/ 65369576 h 2378"/>
              <a:gd name="T22" fmla="*/ 532100442 w 1979"/>
              <a:gd name="T23" fmla="*/ 84834000 h 2378"/>
              <a:gd name="T24" fmla="*/ 517534228 w 1979"/>
              <a:gd name="T25" fmla="*/ 109071939 h 2378"/>
              <a:gd name="T26" fmla="*/ 490543564 w 1979"/>
              <a:gd name="T27" fmla="*/ 127801697 h 2378"/>
              <a:gd name="T28" fmla="*/ 455412631 w 1979"/>
              <a:gd name="T29" fmla="*/ 137717273 h 2378"/>
              <a:gd name="T30" fmla="*/ 425851459 w 1979"/>
              <a:gd name="T31" fmla="*/ 138819273 h 2378"/>
              <a:gd name="T32" fmla="*/ 388578762 w 1979"/>
              <a:gd name="T33" fmla="*/ 131107091 h 2378"/>
              <a:gd name="T34" fmla="*/ 359874426 w 1979"/>
              <a:gd name="T35" fmla="*/ 114580727 h 2378"/>
              <a:gd name="T36" fmla="*/ 341880868 w 1979"/>
              <a:gd name="T37" fmla="*/ 91444182 h 2378"/>
              <a:gd name="T38" fmla="*/ 337596688 w 1979"/>
              <a:gd name="T39" fmla="*/ 71245697 h 2378"/>
              <a:gd name="T40" fmla="*/ 342737704 w 1979"/>
              <a:gd name="T41" fmla="*/ 49945212 h 2378"/>
              <a:gd name="T42" fmla="*/ 354733409 w 1979"/>
              <a:gd name="T43" fmla="*/ 34888182 h 2378"/>
              <a:gd name="T44" fmla="*/ 371870131 w 1979"/>
              <a:gd name="T45" fmla="*/ 23871212 h 2378"/>
              <a:gd name="T46" fmla="*/ 388150671 w 1979"/>
              <a:gd name="T47" fmla="*/ 12118970 h 2378"/>
              <a:gd name="T48" fmla="*/ 386865090 w 1979"/>
              <a:gd name="T49" fmla="*/ 0 h 2378"/>
              <a:gd name="T50" fmla="*/ 366729115 w 1979"/>
              <a:gd name="T51" fmla="*/ 727881939 h 2378"/>
              <a:gd name="T52" fmla="*/ 383009655 w 1979"/>
              <a:gd name="T53" fmla="*/ 731187333 h 2378"/>
              <a:gd name="T54" fmla="*/ 389435598 w 1979"/>
              <a:gd name="T55" fmla="*/ 739266242 h 2378"/>
              <a:gd name="T56" fmla="*/ 385580163 w 1979"/>
              <a:gd name="T57" fmla="*/ 748815090 h 2378"/>
              <a:gd name="T58" fmla="*/ 371870131 w 1979"/>
              <a:gd name="T59" fmla="*/ 757995999 h 2378"/>
              <a:gd name="T60" fmla="*/ 354733409 w 1979"/>
              <a:gd name="T61" fmla="*/ 769380908 h 2378"/>
              <a:gd name="T62" fmla="*/ 342737704 w 1979"/>
              <a:gd name="T63" fmla="*/ 783703272 h 2378"/>
              <a:gd name="T64" fmla="*/ 337596688 w 1979"/>
              <a:gd name="T65" fmla="*/ 805371090 h 2378"/>
              <a:gd name="T66" fmla="*/ 341880868 w 1979"/>
              <a:gd name="T67" fmla="*/ 825569575 h 2378"/>
              <a:gd name="T68" fmla="*/ 359874426 w 1979"/>
              <a:gd name="T69" fmla="*/ 848706120 h 2378"/>
              <a:gd name="T70" fmla="*/ 388578762 w 1979"/>
              <a:gd name="T71" fmla="*/ 865231878 h 2378"/>
              <a:gd name="T72" fmla="*/ 425851459 w 1979"/>
              <a:gd name="T73" fmla="*/ 872576726 h 2378"/>
              <a:gd name="T74" fmla="*/ 455412631 w 1979"/>
              <a:gd name="T75" fmla="*/ 871842666 h 2378"/>
              <a:gd name="T76" fmla="*/ 490543564 w 1979"/>
              <a:gd name="T77" fmla="*/ 861926484 h 2378"/>
              <a:gd name="T78" fmla="*/ 516677392 w 1979"/>
              <a:gd name="T79" fmla="*/ 843197333 h 2378"/>
              <a:gd name="T80" fmla="*/ 532100442 w 1979"/>
              <a:gd name="T81" fmla="*/ 818958787 h 2378"/>
              <a:gd name="T82" fmla="*/ 533385368 w 1979"/>
              <a:gd name="T83" fmla="*/ 799862302 h 2378"/>
              <a:gd name="T84" fmla="*/ 525673844 w 1979"/>
              <a:gd name="T85" fmla="*/ 780031151 h 2378"/>
              <a:gd name="T86" fmla="*/ 510250794 w 1979"/>
              <a:gd name="T87" fmla="*/ 764239454 h 2378"/>
              <a:gd name="T88" fmla="*/ 494827745 w 1979"/>
              <a:gd name="T89" fmla="*/ 755792605 h 2378"/>
              <a:gd name="T90" fmla="*/ 483260130 w 1979"/>
              <a:gd name="T91" fmla="*/ 746611696 h 2378"/>
              <a:gd name="T92" fmla="*/ 482832040 w 1979"/>
              <a:gd name="T93" fmla="*/ 736696121 h 2378"/>
              <a:gd name="T94" fmla="*/ 490971655 w 1979"/>
              <a:gd name="T95" fmla="*/ 730085333 h 2378"/>
              <a:gd name="T96" fmla="*/ 847847482 w 1979"/>
              <a:gd name="T97" fmla="*/ 727881939 h 2378"/>
              <a:gd name="T98" fmla="*/ 841420884 w 1979"/>
              <a:gd name="T99" fmla="*/ 414987878 h 2378"/>
              <a:gd name="T100" fmla="*/ 824712908 w 1979"/>
              <a:gd name="T101" fmla="*/ 419762606 h 2378"/>
              <a:gd name="T102" fmla="*/ 814430875 w 1979"/>
              <a:gd name="T103" fmla="*/ 434084969 h 2378"/>
              <a:gd name="T104" fmla="*/ 796436663 w 1979"/>
              <a:gd name="T105" fmla="*/ 449509333 h 2378"/>
              <a:gd name="T106" fmla="*/ 775443852 w 1979"/>
              <a:gd name="T107" fmla="*/ 457588848 h 2378"/>
              <a:gd name="T108" fmla="*/ 753594859 w 1979"/>
              <a:gd name="T109" fmla="*/ 458323515 h 2378"/>
              <a:gd name="T110" fmla="*/ 724033687 w 1979"/>
              <a:gd name="T111" fmla="*/ 448774666 h 2378"/>
              <a:gd name="T112" fmla="*/ 701327204 w 1979"/>
              <a:gd name="T113" fmla="*/ 428208848 h 2378"/>
              <a:gd name="T114" fmla="*/ 686332245 w 1979"/>
              <a:gd name="T115" fmla="*/ 399564121 h 2378"/>
              <a:gd name="T116" fmla="*/ 683333646 w 1979"/>
              <a:gd name="T117" fmla="*/ 374958242 h 2378"/>
              <a:gd name="T118" fmla="*/ 689759589 w 1979"/>
              <a:gd name="T119" fmla="*/ 341906121 h 2378"/>
              <a:gd name="T120" fmla="*/ 706468220 w 1979"/>
              <a:gd name="T121" fmla="*/ 315097454 h 2378"/>
              <a:gd name="T122" fmla="*/ 731316466 w 1979"/>
              <a:gd name="T123" fmla="*/ 296735030 h 2378"/>
              <a:gd name="T124" fmla="*/ 762163220 w 1979"/>
              <a:gd name="T125" fmla="*/ 290124242 h 2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4462489" y="1728612"/>
            <a:ext cx="981271" cy="1295715"/>
          </a:xfrm>
          <a:custGeom>
            <a:avLst/>
            <a:gdLst>
              <a:gd name="T0" fmla="*/ 769709449 w 1976"/>
              <a:gd name="T1" fmla="*/ 290660748 h 2375"/>
              <a:gd name="T2" fmla="*/ 790697228 w 1976"/>
              <a:gd name="T3" fmla="*/ 298377808 h 2375"/>
              <a:gd name="T4" fmla="*/ 807830415 w 1976"/>
              <a:gd name="T5" fmla="*/ 314178107 h 2375"/>
              <a:gd name="T6" fmla="*/ 816397336 w 1976"/>
              <a:gd name="T7" fmla="*/ 325569696 h 2375"/>
              <a:gd name="T8" fmla="*/ 827961763 w 1976"/>
              <a:gd name="T9" fmla="*/ 333286150 h 2375"/>
              <a:gd name="T10" fmla="*/ 838670415 w 1976"/>
              <a:gd name="T11" fmla="*/ 331816580 h 2375"/>
              <a:gd name="T12" fmla="*/ 845094951 w 1976"/>
              <a:gd name="T13" fmla="*/ 322262558 h 2375"/>
              <a:gd name="T14" fmla="*/ 0 w 1976"/>
              <a:gd name="T15" fmla="*/ 0 h 2375"/>
              <a:gd name="T16" fmla="*/ 366650345 w 1976"/>
              <a:gd name="T17" fmla="*/ 727938351 h 2375"/>
              <a:gd name="T18" fmla="*/ 379500726 w 1976"/>
              <a:gd name="T19" fmla="*/ 729407920 h 2375"/>
              <a:gd name="T20" fmla="*/ 388495208 w 1976"/>
              <a:gd name="T21" fmla="*/ 736757587 h 2375"/>
              <a:gd name="T22" fmla="*/ 387210563 w 1976"/>
              <a:gd name="T23" fmla="*/ 745944217 h 2375"/>
              <a:gd name="T24" fmla="*/ 376501911 w 1976"/>
              <a:gd name="T25" fmla="*/ 755865630 h 2375"/>
              <a:gd name="T26" fmla="*/ 361082239 w 1976"/>
              <a:gd name="T27" fmla="*/ 763949476 h 2375"/>
              <a:gd name="T28" fmla="*/ 345662566 w 1976"/>
              <a:gd name="T29" fmla="*/ 779382989 h 2375"/>
              <a:gd name="T30" fmla="*/ 337952730 w 1976"/>
              <a:gd name="T31" fmla="*/ 799225816 h 2375"/>
              <a:gd name="T32" fmla="*/ 339237375 w 1976"/>
              <a:gd name="T33" fmla="*/ 819068644 h 2375"/>
              <a:gd name="T34" fmla="*/ 354228833 w 1976"/>
              <a:gd name="T35" fmla="*/ 843320787 h 2375"/>
              <a:gd name="T36" fmla="*/ 380785372 w 1976"/>
              <a:gd name="T37" fmla="*/ 861326653 h 2375"/>
              <a:gd name="T38" fmla="*/ 416337047 w 1976"/>
              <a:gd name="T39" fmla="*/ 871615459 h 2375"/>
              <a:gd name="T40" fmla="*/ 445463531 w 1976"/>
              <a:gd name="T41" fmla="*/ 872350244 h 2375"/>
              <a:gd name="T42" fmla="*/ 482728067 w 1976"/>
              <a:gd name="T43" fmla="*/ 864633791 h 2375"/>
              <a:gd name="T44" fmla="*/ 511426336 w 1976"/>
              <a:gd name="T45" fmla="*/ 848098101 h 2375"/>
              <a:gd name="T46" fmla="*/ 529415954 w 1976"/>
              <a:gd name="T47" fmla="*/ 824947529 h 2375"/>
              <a:gd name="T48" fmla="*/ 534127629 w 1976"/>
              <a:gd name="T49" fmla="*/ 805104701 h 2375"/>
              <a:gd name="T50" fmla="*/ 528987739 w 1976"/>
              <a:gd name="T51" fmla="*/ 783792304 h 2375"/>
              <a:gd name="T52" fmla="*/ 516566227 w 1976"/>
              <a:gd name="T53" fmla="*/ 769094182 h 2375"/>
              <a:gd name="T54" fmla="*/ 499433039 w 1976"/>
              <a:gd name="T55" fmla="*/ 757335200 h 2375"/>
              <a:gd name="T56" fmla="*/ 485726227 w 1976"/>
              <a:gd name="T57" fmla="*/ 748515963 h 2375"/>
              <a:gd name="T58" fmla="*/ 481871637 w 1976"/>
              <a:gd name="T59" fmla="*/ 738961942 h 2375"/>
              <a:gd name="T60" fmla="*/ 488296173 w 1976"/>
              <a:gd name="T61" fmla="*/ 731245489 h 2375"/>
              <a:gd name="T62" fmla="*/ 504572930 w 1976"/>
              <a:gd name="T63" fmla="*/ 727938351 h 2375"/>
              <a:gd name="T64" fmla="*/ 846380251 w 1976"/>
              <a:gd name="T65" fmla="*/ 432132896 h 2375"/>
              <a:gd name="T66" fmla="*/ 844666736 w 1976"/>
              <a:gd name="T67" fmla="*/ 421476697 h 2375"/>
              <a:gd name="T68" fmla="*/ 836100469 w 1976"/>
              <a:gd name="T69" fmla="*/ 413760244 h 2375"/>
              <a:gd name="T70" fmla="*/ 825391818 w 1976"/>
              <a:gd name="T71" fmla="*/ 414862421 h 2375"/>
              <a:gd name="T72" fmla="*/ 813827391 w 1976"/>
              <a:gd name="T73" fmla="*/ 424416443 h 2375"/>
              <a:gd name="T74" fmla="*/ 803975824 w 1976"/>
              <a:gd name="T75" fmla="*/ 437277602 h 2375"/>
              <a:gd name="T76" fmla="*/ 785985552 w 1976"/>
              <a:gd name="T77" fmla="*/ 450873547 h 2375"/>
              <a:gd name="T78" fmla="*/ 763284258 w 1976"/>
              <a:gd name="T79" fmla="*/ 457487823 h 2375"/>
              <a:gd name="T80" fmla="*/ 740154095 w 1976"/>
              <a:gd name="T81" fmla="*/ 456017647 h 2375"/>
              <a:gd name="T82" fmla="*/ 711884696 w 1976"/>
              <a:gd name="T83" fmla="*/ 443157093 h 2375"/>
              <a:gd name="T84" fmla="*/ 690896263 w 1976"/>
              <a:gd name="T85" fmla="*/ 420741913 h 2375"/>
              <a:gd name="T86" fmla="*/ 678474751 w 1976"/>
              <a:gd name="T87" fmla="*/ 390610278 h 2375"/>
              <a:gd name="T88" fmla="*/ 677190106 w 1976"/>
              <a:gd name="T89" fmla="*/ 364887960 h 2375"/>
              <a:gd name="T90" fmla="*/ 687041672 w 1976"/>
              <a:gd name="T91" fmla="*/ 333286150 h 2375"/>
              <a:gd name="T92" fmla="*/ 706316590 w 1976"/>
              <a:gd name="T93" fmla="*/ 308299222 h 2375"/>
              <a:gd name="T94" fmla="*/ 732444259 w 1976"/>
              <a:gd name="T95" fmla="*/ 292865709 h 2375"/>
              <a:gd name="T96" fmla="*/ 756002637 w 1976"/>
              <a:gd name="T97" fmla="*/ 288823786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462489" y="3890041"/>
            <a:ext cx="1179933" cy="1078571"/>
          </a:xfrm>
          <a:custGeom>
            <a:avLst/>
            <a:gdLst>
              <a:gd name="T0" fmla="*/ 338815777 w 2377"/>
              <a:gd name="T1" fmla="*/ 65846910 h 1976"/>
              <a:gd name="T2" fmla="*/ 348239289 w 2377"/>
              <a:gd name="T3" fmla="*/ 48189956 h 1976"/>
              <a:gd name="T4" fmla="*/ 366229571 w 2377"/>
              <a:gd name="T5" fmla="*/ 32739667 h 1976"/>
              <a:gd name="T6" fmla="*/ 379508097 w 2377"/>
              <a:gd name="T7" fmla="*/ 25750280 h 1976"/>
              <a:gd name="T8" fmla="*/ 388503566 w 2377"/>
              <a:gd name="T9" fmla="*/ 15817864 h 1976"/>
              <a:gd name="T10" fmla="*/ 387218125 w 2377"/>
              <a:gd name="T11" fmla="*/ 6989388 h 1976"/>
              <a:gd name="T12" fmla="*/ 375653084 w 2377"/>
              <a:gd name="T13" fmla="*/ 1103332 h 1976"/>
              <a:gd name="T14" fmla="*/ 0 w 2377"/>
              <a:gd name="T15" fmla="*/ 726892066 h 1976"/>
              <a:gd name="T16" fmla="*/ 848110862 w 2377"/>
              <a:gd name="T17" fmla="*/ 412371443 h 1976"/>
              <a:gd name="T18" fmla="*/ 850681089 w 2377"/>
              <a:gd name="T19" fmla="*/ 400967514 h 1976"/>
              <a:gd name="T20" fmla="*/ 858391117 w 2377"/>
              <a:gd name="T21" fmla="*/ 393242976 h 1976"/>
              <a:gd name="T22" fmla="*/ 869956158 w 2377"/>
              <a:gd name="T23" fmla="*/ 394346308 h 1976"/>
              <a:gd name="T24" fmla="*/ 881093155 w 2377"/>
              <a:gd name="T25" fmla="*/ 404278723 h 1976"/>
              <a:gd name="T26" fmla="*/ 890516667 w 2377"/>
              <a:gd name="T27" fmla="*/ 417153560 h 1976"/>
              <a:gd name="T28" fmla="*/ 908506949 w 2377"/>
              <a:gd name="T29" fmla="*/ 430396578 h 1976"/>
              <a:gd name="T30" fmla="*/ 931637031 w 2377"/>
              <a:gd name="T31" fmla="*/ 437018391 h 1976"/>
              <a:gd name="T32" fmla="*/ 954767113 w 2377"/>
              <a:gd name="T33" fmla="*/ 435546877 h 1976"/>
              <a:gd name="T34" fmla="*/ 982609606 w 2377"/>
              <a:gd name="T35" fmla="*/ 422671434 h 1976"/>
              <a:gd name="T36" fmla="*/ 1004454901 w 2377"/>
              <a:gd name="T37" fmla="*/ 400232363 h 1976"/>
              <a:gd name="T38" fmla="*/ 1016019942 w 2377"/>
              <a:gd name="T39" fmla="*/ 370067542 h 1976"/>
              <a:gd name="T40" fmla="*/ 1017304729 w 2377"/>
              <a:gd name="T41" fmla="*/ 344317262 h 1976"/>
              <a:gd name="T42" fmla="*/ 1008309915 w 2377"/>
              <a:gd name="T43" fmla="*/ 312681534 h 1976"/>
              <a:gd name="T44" fmla="*/ 989034192 w 2377"/>
              <a:gd name="T45" fmla="*/ 288034586 h 1976"/>
              <a:gd name="T46" fmla="*/ 962477140 w 2377"/>
              <a:gd name="T47" fmla="*/ 272216722 h 1976"/>
              <a:gd name="T48" fmla="*/ 938490316 w 2377"/>
              <a:gd name="T49" fmla="*/ 268170362 h 1976"/>
              <a:gd name="T50" fmla="*/ 913646749 w 2377"/>
              <a:gd name="T51" fmla="*/ 273320054 h 1976"/>
              <a:gd name="T52" fmla="*/ 896513209 w 2377"/>
              <a:gd name="T53" fmla="*/ 283252470 h 1976"/>
              <a:gd name="T54" fmla="*/ 883663382 w 2377"/>
              <a:gd name="T55" fmla="*/ 297967002 h 1976"/>
              <a:gd name="T56" fmla="*/ 872526385 w 2377"/>
              <a:gd name="T57" fmla="*/ 310106081 h 1976"/>
              <a:gd name="T58" fmla="*/ 860961344 w 2377"/>
              <a:gd name="T59" fmla="*/ 313417291 h 1976"/>
              <a:gd name="T60" fmla="*/ 851965876 w 2377"/>
              <a:gd name="T61" fmla="*/ 307899417 h 1976"/>
              <a:gd name="T62" fmla="*/ 848110862 w 2377"/>
              <a:gd name="T63" fmla="*/ 293552460 h 1976"/>
              <a:gd name="T64" fmla="*/ 504583329 w 2377"/>
              <a:gd name="T65" fmla="*/ 0 h 1976"/>
              <a:gd name="T66" fmla="*/ 490876104 w 2377"/>
              <a:gd name="T67" fmla="*/ 2207271 h 1976"/>
              <a:gd name="T68" fmla="*/ 482738033 w 2377"/>
              <a:gd name="T69" fmla="*/ 9196658 h 1976"/>
              <a:gd name="T70" fmla="*/ 483166077 w 2377"/>
              <a:gd name="T71" fmla="*/ 18760892 h 1976"/>
              <a:gd name="T72" fmla="*/ 494731118 w 2377"/>
              <a:gd name="T73" fmla="*/ 27957550 h 1976"/>
              <a:gd name="T74" fmla="*/ 510151827 w 2377"/>
              <a:gd name="T75" fmla="*/ 36050270 h 1976"/>
              <a:gd name="T76" fmla="*/ 525571882 w 2377"/>
              <a:gd name="T77" fmla="*/ 52236316 h 1976"/>
              <a:gd name="T78" fmla="*/ 533281909 w 2377"/>
              <a:gd name="T79" fmla="*/ 72100540 h 1976"/>
              <a:gd name="T80" fmla="*/ 531997123 w 2377"/>
              <a:gd name="T81" fmla="*/ 91229614 h 1976"/>
              <a:gd name="T82" fmla="*/ 516576414 w 2377"/>
              <a:gd name="T83" fmla="*/ 115508380 h 1976"/>
              <a:gd name="T84" fmla="*/ 490448060 w 2377"/>
              <a:gd name="T85" fmla="*/ 134269272 h 1976"/>
              <a:gd name="T86" fmla="*/ 455324239 w 2377"/>
              <a:gd name="T87" fmla="*/ 143833506 h 1976"/>
              <a:gd name="T88" fmla="*/ 425768916 w 2377"/>
              <a:gd name="T89" fmla="*/ 144936838 h 1976"/>
              <a:gd name="T90" fmla="*/ 388503566 w 2377"/>
              <a:gd name="T91" fmla="*/ 137579875 h 1976"/>
              <a:gd name="T92" fmla="*/ 359804330 w 2377"/>
              <a:gd name="T93" fmla="*/ 121026254 h 1976"/>
              <a:gd name="T94" fmla="*/ 341814703 w 2377"/>
              <a:gd name="T95" fmla="*/ 97850820 h 1976"/>
              <a:gd name="T96" fmla="*/ 337530991 w 2377"/>
              <a:gd name="T97" fmla="*/ 77986596 h 1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rIns="324000" anchor="ctr"/>
          <a:lstStyle/>
          <a:p>
            <a:endParaRPr lang="it-IT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5457004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6991 h 2374"/>
              <a:gd name="T4" fmla="*/ 879025785 w 2376"/>
              <a:gd name="T5" fmla="*/ 447072698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244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7924 h 2374"/>
              <a:gd name="T42" fmla="*/ 356142502 w 2376"/>
              <a:gd name="T43" fmla="*/ 119659754 h 2374"/>
              <a:gd name="T44" fmla="*/ 365547929 w 2376"/>
              <a:gd name="T45" fmla="*/ 131772405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207 h 2374"/>
              <a:gd name="T52" fmla="*/ 30783004 w 2376"/>
              <a:gd name="T53" fmla="*/ 443401886 h 2374"/>
              <a:gd name="T54" fmla="*/ 47456886 w 2376"/>
              <a:gd name="T55" fmla="*/ 425783320 h 2374"/>
              <a:gd name="T56" fmla="*/ 72254797 w 2376"/>
              <a:gd name="T57" fmla="*/ 415505773 h 2374"/>
              <a:gd name="T58" fmla="*/ 101755094 w 2376"/>
              <a:gd name="T59" fmla="*/ 415872915 h 2374"/>
              <a:gd name="T60" fmla="*/ 136385565 w 2376"/>
              <a:gd name="T61" fmla="*/ 433491481 h 2374"/>
              <a:gd name="T62" fmla="*/ 158618062 w 2376"/>
              <a:gd name="T63" fmla="*/ 465425548 h 2374"/>
              <a:gd name="T64" fmla="*/ 165030942 w 2376"/>
              <a:gd name="T65" fmla="*/ 498460434 h 2374"/>
              <a:gd name="T66" fmla="*/ 155625515 w 2376"/>
              <a:gd name="T67" fmla="*/ 538469198 h 2374"/>
              <a:gd name="T68" fmla="*/ 129972684 w 2376"/>
              <a:gd name="T69" fmla="*/ 567833878 h 2374"/>
              <a:gd name="T70" fmla="*/ 94059506 w 2376"/>
              <a:gd name="T71" fmla="*/ 582148773 h 2374"/>
              <a:gd name="T72" fmla="*/ 66696836 w 2376"/>
              <a:gd name="T73" fmla="*/ 579579387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198 h 2374"/>
              <a:gd name="T80" fmla="*/ 846105154 w 2376"/>
              <a:gd name="T81" fmla="*/ 557556331 h 2374"/>
              <a:gd name="T82" fmla="*/ 849953275 w 2376"/>
              <a:gd name="T83" fmla="*/ 543975113 h 2374"/>
              <a:gd name="T84" fmla="*/ 862351903 w 2376"/>
              <a:gd name="T85" fmla="*/ 538469198 h 2374"/>
              <a:gd name="T86" fmla="*/ 876460372 w 2376"/>
              <a:gd name="T87" fmla="*/ 546177358 h 2374"/>
              <a:gd name="T88" fmla="*/ 888431867 w 2376"/>
              <a:gd name="T89" fmla="*/ 562327963 h 2374"/>
              <a:gd name="T90" fmla="*/ 911519284 w 2376"/>
              <a:gd name="T91" fmla="*/ 577744283 h 2374"/>
              <a:gd name="T92" fmla="*/ 936316540 w 2376"/>
              <a:gd name="T93" fmla="*/ 582883057 h 2374"/>
              <a:gd name="T94" fmla="*/ 973940212 w 2376"/>
              <a:gd name="T95" fmla="*/ 572238368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7396 h 2374"/>
              <a:gd name="T104" fmla="*/ 960258877 w 2376"/>
              <a:gd name="T105" fmla="*/ 418075160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5254730" y="1728612"/>
            <a:ext cx="1178729" cy="1294286"/>
          </a:xfrm>
          <a:custGeom>
            <a:avLst/>
            <a:gdLst>
              <a:gd name="T0" fmla="*/ 949997705 w 2377"/>
              <a:gd name="T1" fmla="*/ 292301035 h 2371"/>
              <a:gd name="T2" fmla="*/ 972657609 w 2377"/>
              <a:gd name="T3" fmla="*/ 304066864 h 2371"/>
              <a:gd name="T4" fmla="*/ 989331669 w 2377"/>
              <a:gd name="T5" fmla="*/ 324288853 h 2371"/>
              <a:gd name="T6" fmla="*/ 1009853538 w 2377"/>
              <a:gd name="T7" fmla="*/ 333480832 h 2371"/>
              <a:gd name="T8" fmla="*/ 168879284 w 2377"/>
              <a:gd name="T9" fmla="*/ 314361662 h 2371"/>
              <a:gd name="T10" fmla="*/ 165031474 w 2377"/>
              <a:gd name="T11" fmla="*/ 327965523 h 2371"/>
              <a:gd name="T12" fmla="*/ 153059784 w 2377"/>
              <a:gd name="T13" fmla="*/ 333480832 h 2371"/>
              <a:gd name="T14" fmla="*/ 138951367 w 2377"/>
              <a:gd name="T15" fmla="*/ 325759278 h 2371"/>
              <a:gd name="T16" fmla="*/ 126552071 w 2377"/>
              <a:gd name="T17" fmla="*/ 309581566 h 2371"/>
              <a:gd name="T18" fmla="*/ 103465213 w 2377"/>
              <a:gd name="T19" fmla="*/ 294139673 h 2371"/>
              <a:gd name="T20" fmla="*/ 78667927 w 2377"/>
              <a:gd name="T21" fmla="*/ 288991971 h 2371"/>
              <a:gd name="T22" fmla="*/ 41043738 w 2377"/>
              <a:gd name="T23" fmla="*/ 299654375 h 2371"/>
              <a:gd name="T24" fmla="*/ 13681464 w 2377"/>
              <a:gd name="T25" fmla="*/ 326495098 h 2371"/>
              <a:gd name="T26" fmla="*/ 0 w 2377"/>
              <a:gd name="T27" fmla="*/ 365100437 h 2371"/>
              <a:gd name="T28" fmla="*/ 3420203 w 2377"/>
              <a:gd name="T29" fmla="*/ 398559287 h 2371"/>
              <a:gd name="T30" fmla="*/ 23087511 w 2377"/>
              <a:gd name="T31" fmla="*/ 433120350 h 2371"/>
              <a:gd name="T32" fmla="*/ 55152809 w 2377"/>
              <a:gd name="T33" fmla="*/ 454078158 h 2371"/>
              <a:gd name="T34" fmla="*/ 85935940 w 2377"/>
              <a:gd name="T35" fmla="*/ 457754828 h 2371"/>
              <a:gd name="T36" fmla="*/ 113298867 w 2377"/>
              <a:gd name="T37" fmla="*/ 448562850 h 2371"/>
              <a:gd name="T38" fmla="*/ 133820737 w 2377"/>
              <a:gd name="T39" fmla="*/ 427973255 h 2371"/>
              <a:gd name="T40" fmla="*/ 144508951 w 2377"/>
              <a:gd name="T41" fmla="*/ 416575031 h 2371"/>
              <a:gd name="T42" fmla="*/ 158618022 w 2377"/>
              <a:gd name="T43" fmla="*/ 414001180 h 2371"/>
              <a:gd name="T44" fmla="*/ 167596462 w 2377"/>
              <a:gd name="T45" fmla="*/ 424664191 h 2371"/>
              <a:gd name="T46" fmla="*/ 536992720 w 2377"/>
              <a:gd name="T47" fmla="*/ 726524810 h 2371"/>
              <a:gd name="T48" fmla="*/ 554949601 w 2377"/>
              <a:gd name="T49" fmla="*/ 731671906 h 2371"/>
              <a:gd name="T50" fmla="*/ 557942196 w 2377"/>
              <a:gd name="T51" fmla="*/ 742702523 h 2371"/>
              <a:gd name="T52" fmla="*/ 545115947 w 2377"/>
              <a:gd name="T53" fmla="*/ 754467746 h 2371"/>
              <a:gd name="T54" fmla="*/ 523738863 w 2377"/>
              <a:gd name="T55" fmla="*/ 767704001 h 2371"/>
              <a:gd name="T56" fmla="*/ 510057400 w 2377"/>
              <a:gd name="T57" fmla="*/ 787190777 h 2371"/>
              <a:gd name="T58" fmla="*/ 507064804 w 2377"/>
              <a:gd name="T59" fmla="*/ 811089436 h 2371"/>
              <a:gd name="T60" fmla="*/ 523738863 w 2377"/>
              <a:gd name="T61" fmla="*/ 841974435 h 2371"/>
              <a:gd name="T62" fmla="*/ 557942196 w 2377"/>
              <a:gd name="T63" fmla="*/ 863299243 h 2371"/>
              <a:gd name="T64" fmla="*/ 604544172 w 2377"/>
              <a:gd name="T65" fmla="*/ 871756009 h 2371"/>
              <a:gd name="T66" fmla="*/ 643022922 w 2377"/>
              <a:gd name="T67" fmla="*/ 866608306 h 2371"/>
              <a:gd name="T68" fmla="*/ 680218850 w 2377"/>
              <a:gd name="T69" fmla="*/ 847121530 h 2371"/>
              <a:gd name="T70" fmla="*/ 700741373 w 2377"/>
              <a:gd name="T71" fmla="*/ 817708170 h 2371"/>
              <a:gd name="T72" fmla="*/ 701168327 w 2377"/>
              <a:gd name="T73" fmla="*/ 792706085 h 2371"/>
              <a:gd name="T74" fmla="*/ 689197291 w 2377"/>
              <a:gd name="T75" fmla="*/ 771013064 h 2371"/>
              <a:gd name="T76" fmla="*/ 668675422 w 2377"/>
              <a:gd name="T77" fmla="*/ 756306384 h 2371"/>
              <a:gd name="T78" fmla="*/ 652428969 w 2377"/>
              <a:gd name="T79" fmla="*/ 744908161 h 2371"/>
              <a:gd name="T80" fmla="*/ 652428969 w 2377"/>
              <a:gd name="T81" fmla="*/ 733142938 h 2371"/>
              <a:gd name="T82" fmla="*/ 668675422 w 2377"/>
              <a:gd name="T83" fmla="*/ 726524810 h 2371"/>
              <a:gd name="T84" fmla="*/ 1013274394 w 2377"/>
              <a:gd name="T85" fmla="*/ 415472212 h 2371"/>
              <a:gd name="T86" fmla="*/ 993179478 w 2377"/>
              <a:gd name="T87" fmla="*/ 418781276 h 2371"/>
              <a:gd name="T88" fmla="*/ 978643454 w 2377"/>
              <a:gd name="T89" fmla="*/ 437900446 h 2371"/>
              <a:gd name="T90" fmla="*/ 955555943 w 2377"/>
              <a:gd name="T91" fmla="*/ 453342339 h 2371"/>
              <a:gd name="T92" fmla="*/ 930758657 w 2377"/>
              <a:gd name="T93" fmla="*/ 457754828 h 2371"/>
              <a:gd name="T94" fmla="*/ 893135121 w 2377"/>
              <a:gd name="T95" fmla="*/ 447827637 h 2371"/>
              <a:gd name="T96" fmla="*/ 865344586 w 2377"/>
              <a:gd name="T97" fmla="*/ 420986914 h 2371"/>
              <a:gd name="T98" fmla="*/ 852090730 w 2377"/>
              <a:gd name="T99" fmla="*/ 382381575 h 2371"/>
              <a:gd name="T100" fmla="*/ 855083979 w 2377"/>
              <a:gd name="T101" fmla="*/ 348555118 h 2371"/>
              <a:gd name="T102" fmla="*/ 875178241 w 2377"/>
              <a:gd name="T103" fmla="*/ 314361662 h 2371"/>
              <a:gd name="T104" fmla="*/ 906816585 w 2377"/>
              <a:gd name="T105" fmla="*/ 29303624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5258944" y="2784334"/>
            <a:ext cx="1376188" cy="1078572"/>
          </a:xfrm>
          <a:custGeom>
            <a:avLst/>
            <a:gdLst>
              <a:gd name="T0" fmla="*/ 1082173459 w 2773"/>
              <a:gd name="T1" fmla="*/ 273044297 h 1976"/>
              <a:gd name="T2" fmla="*/ 1055214887 w 2773"/>
              <a:gd name="T3" fmla="*/ 293256097 h 1976"/>
              <a:gd name="T4" fmla="*/ 1035959325 w 2773"/>
              <a:gd name="T5" fmla="*/ 311997595 h 1976"/>
              <a:gd name="T6" fmla="*/ 1019271433 w 2773"/>
              <a:gd name="T7" fmla="*/ 305383056 h 1976"/>
              <a:gd name="T8" fmla="*/ 1016275817 w 2773"/>
              <a:gd name="T9" fmla="*/ 0 h 1976"/>
              <a:gd name="T10" fmla="*/ 657262675 w 2773"/>
              <a:gd name="T11" fmla="*/ 3307573 h 1976"/>
              <a:gd name="T12" fmla="*/ 651700044 w 2773"/>
              <a:gd name="T13" fmla="*/ 15802107 h 1976"/>
              <a:gd name="T14" fmla="*/ 668388591 w 2773"/>
              <a:gd name="T15" fmla="*/ 30133912 h 1976"/>
              <a:gd name="T16" fmla="*/ 691923603 w 2773"/>
              <a:gd name="T17" fmla="*/ 47773290 h 1976"/>
              <a:gd name="T18" fmla="*/ 703048864 w 2773"/>
              <a:gd name="T19" fmla="*/ 77172657 h 1976"/>
              <a:gd name="T20" fmla="*/ 690639768 w 2773"/>
              <a:gd name="T21" fmla="*/ 109878991 h 1976"/>
              <a:gd name="T22" fmla="*/ 650844154 w 2773"/>
              <a:gd name="T23" fmla="*/ 137073512 h 1976"/>
              <a:gd name="T24" fmla="*/ 604202729 w 2773"/>
              <a:gd name="T25" fmla="*/ 145525322 h 1976"/>
              <a:gd name="T26" fmla="*/ 549431003 w 2773"/>
              <a:gd name="T27" fmla="*/ 133398364 h 1976"/>
              <a:gd name="T28" fmla="*/ 514342784 w 2773"/>
              <a:gd name="T29" fmla="*/ 103632027 h 1976"/>
              <a:gd name="T30" fmla="*/ 506640428 w 2773"/>
              <a:gd name="T31" fmla="*/ 71292662 h 1976"/>
              <a:gd name="T32" fmla="*/ 520761305 w 2773"/>
              <a:gd name="T33" fmla="*/ 44466323 h 1976"/>
              <a:gd name="T34" fmla="*/ 545579498 w 2773"/>
              <a:gd name="T35" fmla="*/ 27929065 h 1976"/>
              <a:gd name="T36" fmla="*/ 558416539 w 2773"/>
              <a:gd name="T37" fmla="*/ 13597261 h 1976"/>
              <a:gd name="T38" fmla="*/ 548575113 w 2773"/>
              <a:gd name="T39" fmla="*/ 2204846 h 1976"/>
              <a:gd name="T40" fmla="*/ 168594628 w 2773"/>
              <a:gd name="T41" fmla="*/ 166839848 h 1976"/>
              <a:gd name="T42" fmla="*/ 164315832 w 2773"/>
              <a:gd name="T43" fmla="*/ 329637579 h 1976"/>
              <a:gd name="T44" fmla="*/ 145915506 w 2773"/>
              <a:gd name="T45" fmla="*/ 331842426 h 1976"/>
              <a:gd name="T46" fmla="*/ 126659944 w 2773"/>
              <a:gd name="T47" fmla="*/ 309792748 h 1976"/>
              <a:gd name="T48" fmla="*/ 98418191 w 2773"/>
              <a:gd name="T49" fmla="*/ 292153371 h 1976"/>
              <a:gd name="T50" fmla="*/ 62474082 w 2773"/>
              <a:gd name="T51" fmla="*/ 291051251 h 1976"/>
              <a:gd name="T52" fmla="*/ 23107067 w 2773"/>
              <a:gd name="T53" fmla="*/ 314203048 h 1976"/>
              <a:gd name="T54" fmla="*/ 1283835 w 2773"/>
              <a:gd name="T55" fmla="*/ 356831494 h 1976"/>
              <a:gd name="T56" fmla="*/ 2995615 w 2773"/>
              <a:gd name="T57" fmla="*/ 398725395 h 1976"/>
              <a:gd name="T58" fmla="*/ 28669698 w 2773"/>
              <a:gd name="T59" fmla="*/ 438781419 h 1976"/>
              <a:gd name="T60" fmla="*/ 71032328 w 2773"/>
              <a:gd name="T61" fmla="*/ 457523523 h 1976"/>
              <a:gd name="T62" fmla="*/ 103552876 w 2773"/>
              <a:gd name="T63" fmla="*/ 453480800 h 1976"/>
              <a:gd name="T64" fmla="*/ 130939394 w 2773"/>
              <a:gd name="T65" fmla="*/ 433269000 h 1976"/>
              <a:gd name="T66" fmla="*/ 149767011 w 2773"/>
              <a:gd name="T67" fmla="*/ 414159927 h 1976"/>
              <a:gd name="T68" fmla="*/ 166027612 w 2773"/>
              <a:gd name="T69" fmla="*/ 420774466 h 1976"/>
              <a:gd name="T70" fmla="*/ 169450518 w 2773"/>
              <a:gd name="T71" fmla="*/ 726157521 h 1976"/>
              <a:gd name="T72" fmla="*/ 528891606 w 2773"/>
              <a:gd name="T73" fmla="*/ 722849949 h 1976"/>
              <a:gd name="T74" fmla="*/ 534454236 w 2773"/>
              <a:gd name="T75" fmla="*/ 710355415 h 1976"/>
              <a:gd name="T76" fmla="*/ 518193635 w 2773"/>
              <a:gd name="T77" fmla="*/ 696023610 h 1976"/>
              <a:gd name="T78" fmla="*/ 494230678 w 2773"/>
              <a:gd name="T79" fmla="*/ 678384232 h 1976"/>
              <a:gd name="T80" fmla="*/ 483533361 w 2773"/>
              <a:gd name="T81" fmla="*/ 648617289 h 1976"/>
              <a:gd name="T82" fmla="*/ 495086568 w 2773"/>
              <a:gd name="T83" fmla="*/ 616278531 h 1976"/>
              <a:gd name="T84" fmla="*/ 534454236 w 2773"/>
              <a:gd name="T85" fmla="*/ 589451585 h 1976"/>
              <a:gd name="T86" fmla="*/ 581523607 w 2773"/>
              <a:gd name="T87" fmla="*/ 580999775 h 1976"/>
              <a:gd name="T88" fmla="*/ 636295333 w 2773"/>
              <a:gd name="T89" fmla="*/ 592759158 h 1976"/>
              <a:gd name="T90" fmla="*/ 672239441 w 2773"/>
              <a:gd name="T91" fmla="*/ 622158525 h 1976"/>
              <a:gd name="T92" fmla="*/ 679085907 w 2773"/>
              <a:gd name="T93" fmla="*/ 654864859 h 1976"/>
              <a:gd name="T94" fmla="*/ 665820921 w 2773"/>
              <a:gd name="T95" fmla="*/ 681691198 h 1976"/>
              <a:gd name="T96" fmla="*/ 641002728 w 2773"/>
              <a:gd name="T97" fmla="*/ 698228456 h 1976"/>
              <a:gd name="T98" fmla="*/ 628165686 w 2773"/>
              <a:gd name="T99" fmla="*/ 712927836 h 1976"/>
              <a:gd name="T100" fmla="*/ 637151223 w 2773"/>
              <a:gd name="T101" fmla="*/ 724320251 h 1976"/>
              <a:gd name="T102" fmla="*/ 1016703762 w 2773"/>
              <a:gd name="T103" fmla="*/ 558950098 h 1976"/>
              <a:gd name="T104" fmla="*/ 1021410503 w 2773"/>
              <a:gd name="T105" fmla="*/ 396519942 h 1976"/>
              <a:gd name="T106" fmla="*/ 1040666720 w 2773"/>
              <a:gd name="T107" fmla="*/ 394682671 h 1976"/>
              <a:gd name="T108" fmla="*/ 1059066392 w 2773"/>
              <a:gd name="T109" fmla="*/ 416364773 h 1976"/>
              <a:gd name="T110" fmla="*/ 1087736090 w 2773"/>
              <a:gd name="T111" fmla="*/ 434004151 h 1976"/>
              <a:gd name="T112" fmla="*/ 1123252254 w 2773"/>
              <a:gd name="T113" fmla="*/ 435106271 h 1976"/>
              <a:gd name="T114" fmla="*/ 1163475158 w 2773"/>
              <a:gd name="T115" fmla="*/ 411954474 h 1976"/>
              <a:gd name="T116" fmla="*/ 1184442500 w 2773"/>
              <a:gd name="T117" fmla="*/ 369693603 h 1976"/>
              <a:gd name="T118" fmla="*/ 1182731375 w 2773"/>
              <a:gd name="T119" fmla="*/ 327432126 h 1976"/>
              <a:gd name="T120" fmla="*/ 1157484583 w 2773"/>
              <a:gd name="T121" fmla="*/ 287008527 h 1976"/>
              <a:gd name="T122" fmla="*/ 1115549898 w 2773"/>
              <a:gd name="T123" fmla="*/ 268633998 h 1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6438275" y="2805755"/>
            <a:ext cx="1185954" cy="1078572"/>
          </a:xfrm>
          <a:custGeom>
            <a:avLst/>
            <a:gdLst>
              <a:gd name="T0" fmla="*/ 720242 w 1896949"/>
              <a:gd name="T1" fmla="*/ 7144 h 1568450"/>
              <a:gd name="T2" fmla="*/ 730557 w 1896949"/>
              <a:gd name="T3" fmla="*/ 34131 h 1568450"/>
              <a:gd name="T4" fmla="*/ 699612 w 1896949"/>
              <a:gd name="T5" fmla="*/ 65088 h 1568450"/>
              <a:gd name="T6" fmla="*/ 650418 w 1896949"/>
              <a:gd name="T7" fmla="*/ 111125 h 1568450"/>
              <a:gd name="T8" fmla="*/ 636929 w 1896949"/>
              <a:gd name="T9" fmla="*/ 182563 h 1568450"/>
              <a:gd name="T10" fmla="*/ 677395 w 1896949"/>
              <a:gd name="T11" fmla="*/ 261144 h 1568450"/>
              <a:gd name="T12" fmla="*/ 763883 w 1896949"/>
              <a:gd name="T13" fmla="*/ 307181 h 1568450"/>
              <a:gd name="T14" fmla="*/ 871794 w 1896949"/>
              <a:gd name="T15" fmla="*/ 307181 h 1568450"/>
              <a:gd name="T16" fmla="*/ 958282 w 1896949"/>
              <a:gd name="T17" fmla="*/ 261144 h 1568450"/>
              <a:gd name="T18" fmla="*/ 998748 w 1896949"/>
              <a:gd name="T19" fmla="*/ 182563 h 1568450"/>
              <a:gd name="T20" fmla="*/ 984466 w 1896949"/>
              <a:gd name="T21" fmla="*/ 111125 h 1568450"/>
              <a:gd name="T22" fmla="*/ 936065 w 1896949"/>
              <a:gd name="T23" fmla="*/ 65088 h 1568450"/>
              <a:gd name="T24" fmla="*/ 905119 w 1896949"/>
              <a:gd name="T25" fmla="*/ 34131 h 1568450"/>
              <a:gd name="T26" fmla="*/ 915435 w 1896949"/>
              <a:gd name="T27" fmla="*/ 7144 h 1568450"/>
              <a:gd name="T28" fmla="*/ 1581151 w 1896949"/>
              <a:gd name="T29" fmla="*/ 434181 h 1568450"/>
              <a:gd name="T30" fmla="*/ 1590672 w 1896949"/>
              <a:gd name="T31" fmla="*/ 665163 h 1568450"/>
              <a:gd name="T32" fmla="*/ 1633519 w 1896949"/>
              <a:gd name="T33" fmla="*/ 662781 h 1568450"/>
              <a:gd name="T34" fmla="*/ 1678747 w 1896949"/>
              <a:gd name="T35" fmla="*/ 604838 h 1568450"/>
              <a:gd name="T36" fmla="*/ 1736670 w 1896949"/>
              <a:gd name="T37" fmla="*/ 580231 h 1568450"/>
              <a:gd name="T38" fmla="*/ 1819190 w 1896949"/>
              <a:gd name="T39" fmla="*/ 601663 h 1568450"/>
              <a:gd name="T40" fmla="*/ 1878699 w 1896949"/>
              <a:gd name="T41" fmla="*/ 674688 h 1568450"/>
              <a:gd name="T42" fmla="*/ 1895362 w 1896949"/>
              <a:gd name="T43" fmla="*/ 779463 h 1568450"/>
              <a:gd name="T44" fmla="*/ 1862037 w 1896949"/>
              <a:gd name="T45" fmla="*/ 876300 h 1568450"/>
              <a:gd name="T46" fmla="*/ 1793799 w 1896949"/>
              <a:gd name="T47" fmla="*/ 935038 h 1568450"/>
              <a:gd name="T48" fmla="*/ 1713659 w 1896949"/>
              <a:gd name="T49" fmla="*/ 937419 h 1568450"/>
              <a:gd name="T50" fmla="*/ 1660497 w 1896949"/>
              <a:gd name="T51" fmla="*/ 899319 h 1568450"/>
              <a:gd name="T52" fmla="*/ 1617650 w 1896949"/>
              <a:gd name="T53" fmla="*/ 847725 h 1568450"/>
              <a:gd name="T54" fmla="*/ 1584324 w 1896949"/>
              <a:gd name="T55" fmla="*/ 870744 h 1568450"/>
              <a:gd name="T56" fmla="*/ 902739 w 1896949"/>
              <a:gd name="T57" fmla="*/ 1568450 h 1568450"/>
              <a:gd name="T58" fmla="*/ 864653 w 1896949"/>
              <a:gd name="T59" fmla="*/ 1554163 h 1568450"/>
              <a:gd name="T60" fmla="*/ 867033 w 1896949"/>
              <a:gd name="T61" fmla="*/ 1523206 h 1568450"/>
              <a:gd name="T62" fmla="*/ 913054 w 1896949"/>
              <a:gd name="T63" fmla="*/ 1489869 h 1568450"/>
              <a:gd name="T64" fmla="*/ 951140 w 1896949"/>
              <a:gd name="T65" fmla="*/ 1436688 h 1568450"/>
              <a:gd name="T66" fmla="*/ 948760 w 1896949"/>
              <a:gd name="T67" fmla="*/ 1357313 h 1568450"/>
              <a:gd name="T68" fmla="*/ 890837 w 1896949"/>
              <a:gd name="T69" fmla="*/ 1288256 h 1568450"/>
              <a:gd name="T70" fmla="*/ 793241 w 1896949"/>
              <a:gd name="T71" fmla="*/ 1254919 h 1568450"/>
              <a:gd name="T72" fmla="*/ 687710 w 1896949"/>
              <a:gd name="T73" fmla="*/ 1273175 h 1568450"/>
              <a:gd name="T74" fmla="*/ 614712 w 1896949"/>
              <a:gd name="T75" fmla="*/ 1331119 h 1568450"/>
              <a:gd name="T76" fmla="*/ 593288 w 1896949"/>
              <a:gd name="T77" fmla="*/ 1414463 h 1568450"/>
              <a:gd name="T78" fmla="*/ 619473 w 1896949"/>
              <a:gd name="T79" fmla="*/ 1472406 h 1568450"/>
              <a:gd name="T80" fmla="*/ 671841 w 1896949"/>
              <a:gd name="T81" fmla="*/ 1512888 h 1568450"/>
              <a:gd name="T82" fmla="*/ 689297 w 1896949"/>
              <a:gd name="T83" fmla="*/ 1544638 h 1568450"/>
              <a:gd name="T84" fmla="*/ 664700 w 1896949"/>
              <a:gd name="T85" fmla="*/ 1566069 h 1568450"/>
              <a:gd name="T86" fmla="*/ 9299 w 1896949"/>
              <a:gd name="T87" fmla="*/ 935038 h 1568450"/>
              <a:gd name="T88" fmla="*/ 0 w 1896949"/>
              <a:gd name="T89" fmla="*/ 897731 h 1568450"/>
              <a:gd name="T90" fmla="*/ 21424 w 1896949"/>
              <a:gd name="T91" fmla="*/ 857250 h 1568450"/>
              <a:gd name="T92" fmla="*/ 65858 w 1896949"/>
              <a:gd name="T93" fmla="*/ 888206 h 1568450"/>
              <a:gd name="T94" fmla="*/ 112672 w 1896949"/>
              <a:gd name="T95" fmla="*/ 938213 h 1568450"/>
              <a:gd name="T96" fmla="*/ 183290 w 1896949"/>
              <a:gd name="T97" fmla="*/ 951706 h 1568450"/>
              <a:gd name="T98" fmla="*/ 261050 w 1896949"/>
              <a:gd name="T99" fmla="*/ 911225 h 1568450"/>
              <a:gd name="T100" fmla="*/ 307864 w 1896949"/>
              <a:gd name="T101" fmla="*/ 824706 h 1568450"/>
              <a:gd name="T102" fmla="*/ 307864 w 1896949"/>
              <a:gd name="T103" fmla="*/ 716756 h 1568450"/>
              <a:gd name="T104" fmla="*/ 261050 w 1896949"/>
              <a:gd name="T105" fmla="*/ 629444 h 1568450"/>
              <a:gd name="T106" fmla="*/ 183290 w 1896949"/>
              <a:gd name="T107" fmla="*/ 589756 h 1568450"/>
              <a:gd name="T108" fmla="*/ 112672 w 1896949"/>
              <a:gd name="T109" fmla="*/ 604044 h 1568450"/>
              <a:gd name="T110" fmla="*/ 65858 w 1896949"/>
              <a:gd name="T111" fmla="*/ 652463 h 1568450"/>
              <a:gd name="T112" fmla="*/ 21424 w 1896949"/>
              <a:gd name="T113" fmla="*/ 684213 h 1568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96949" h="1568450">
                <a:moveTo>
                  <a:pt x="10886" y="0"/>
                </a:moveTo>
                <a:lnTo>
                  <a:pt x="690091" y="0"/>
                </a:lnTo>
                <a:lnTo>
                  <a:pt x="698819" y="794"/>
                </a:lnTo>
                <a:lnTo>
                  <a:pt x="706754" y="2381"/>
                </a:lnTo>
                <a:lnTo>
                  <a:pt x="713895" y="4763"/>
                </a:lnTo>
                <a:lnTo>
                  <a:pt x="720242" y="7144"/>
                </a:lnTo>
                <a:lnTo>
                  <a:pt x="725003" y="10319"/>
                </a:lnTo>
                <a:lnTo>
                  <a:pt x="728177" y="14288"/>
                </a:lnTo>
                <a:lnTo>
                  <a:pt x="730557" y="19050"/>
                </a:lnTo>
                <a:lnTo>
                  <a:pt x="732144" y="23813"/>
                </a:lnTo>
                <a:lnTo>
                  <a:pt x="732144" y="29369"/>
                </a:lnTo>
                <a:lnTo>
                  <a:pt x="730557" y="34131"/>
                </a:lnTo>
                <a:lnTo>
                  <a:pt x="728177" y="39688"/>
                </a:lnTo>
                <a:lnTo>
                  <a:pt x="725003" y="44450"/>
                </a:lnTo>
                <a:lnTo>
                  <a:pt x="720242" y="50800"/>
                </a:lnTo>
                <a:lnTo>
                  <a:pt x="713895" y="55563"/>
                </a:lnTo>
                <a:lnTo>
                  <a:pt x="708341" y="60325"/>
                </a:lnTo>
                <a:lnTo>
                  <a:pt x="699612" y="65088"/>
                </a:lnTo>
                <a:lnTo>
                  <a:pt x="689297" y="70644"/>
                </a:lnTo>
                <a:lnTo>
                  <a:pt x="679776" y="77788"/>
                </a:lnTo>
                <a:lnTo>
                  <a:pt x="667874" y="88900"/>
                </a:lnTo>
                <a:lnTo>
                  <a:pt x="662320" y="96044"/>
                </a:lnTo>
                <a:lnTo>
                  <a:pt x="655972" y="103188"/>
                </a:lnTo>
                <a:lnTo>
                  <a:pt x="650418" y="111125"/>
                </a:lnTo>
                <a:lnTo>
                  <a:pt x="645657" y="120650"/>
                </a:lnTo>
                <a:lnTo>
                  <a:pt x="641690" y="131763"/>
                </a:lnTo>
                <a:lnTo>
                  <a:pt x="638516" y="142081"/>
                </a:lnTo>
                <a:lnTo>
                  <a:pt x="636135" y="153988"/>
                </a:lnTo>
                <a:lnTo>
                  <a:pt x="636135" y="166688"/>
                </a:lnTo>
                <a:lnTo>
                  <a:pt x="636929" y="182563"/>
                </a:lnTo>
                <a:lnTo>
                  <a:pt x="639309" y="196850"/>
                </a:lnTo>
                <a:lnTo>
                  <a:pt x="644070" y="211138"/>
                </a:lnTo>
                <a:lnTo>
                  <a:pt x="650418" y="223838"/>
                </a:lnTo>
                <a:lnTo>
                  <a:pt x="657559" y="237331"/>
                </a:lnTo>
                <a:lnTo>
                  <a:pt x="667080" y="249238"/>
                </a:lnTo>
                <a:lnTo>
                  <a:pt x="677395" y="261144"/>
                </a:lnTo>
                <a:lnTo>
                  <a:pt x="689297" y="269875"/>
                </a:lnTo>
                <a:lnTo>
                  <a:pt x="701993" y="279400"/>
                </a:lnTo>
                <a:lnTo>
                  <a:pt x="715482" y="288131"/>
                </a:lnTo>
                <a:lnTo>
                  <a:pt x="730557" y="296069"/>
                </a:lnTo>
                <a:lnTo>
                  <a:pt x="747220" y="302419"/>
                </a:lnTo>
                <a:lnTo>
                  <a:pt x="763883" y="307181"/>
                </a:lnTo>
                <a:lnTo>
                  <a:pt x="780546" y="310356"/>
                </a:lnTo>
                <a:lnTo>
                  <a:pt x="799589" y="312738"/>
                </a:lnTo>
                <a:lnTo>
                  <a:pt x="817045" y="314325"/>
                </a:lnTo>
                <a:lnTo>
                  <a:pt x="836088" y="312738"/>
                </a:lnTo>
                <a:lnTo>
                  <a:pt x="854338" y="310356"/>
                </a:lnTo>
                <a:lnTo>
                  <a:pt x="871794" y="307181"/>
                </a:lnTo>
                <a:lnTo>
                  <a:pt x="888457" y="302419"/>
                </a:lnTo>
                <a:lnTo>
                  <a:pt x="903533" y="296069"/>
                </a:lnTo>
                <a:lnTo>
                  <a:pt x="919402" y="288131"/>
                </a:lnTo>
                <a:lnTo>
                  <a:pt x="933684" y="279400"/>
                </a:lnTo>
                <a:lnTo>
                  <a:pt x="946380" y="269875"/>
                </a:lnTo>
                <a:lnTo>
                  <a:pt x="958282" y="261144"/>
                </a:lnTo>
                <a:lnTo>
                  <a:pt x="969390" y="249238"/>
                </a:lnTo>
                <a:lnTo>
                  <a:pt x="977325" y="237331"/>
                </a:lnTo>
                <a:lnTo>
                  <a:pt x="986053" y="223838"/>
                </a:lnTo>
                <a:lnTo>
                  <a:pt x="991607" y="211138"/>
                </a:lnTo>
                <a:lnTo>
                  <a:pt x="996368" y="196850"/>
                </a:lnTo>
                <a:lnTo>
                  <a:pt x="998748" y="182563"/>
                </a:lnTo>
                <a:lnTo>
                  <a:pt x="1000335" y="166688"/>
                </a:lnTo>
                <a:lnTo>
                  <a:pt x="998748" y="153988"/>
                </a:lnTo>
                <a:lnTo>
                  <a:pt x="996368" y="142081"/>
                </a:lnTo>
                <a:lnTo>
                  <a:pt x="993987" y="131763"/>
                </a:lnTo>
                <a:lnTo>
                  <a:pt x="989227" y="120650"/>
                </a:lnTo>
                <a:lnTo>
                  <a:pt x="984466" y="111125"/>
                </a:lnTo>
                <a:lnTo>
                  <a:pt x="979705" y="103188"/>
                </a:lnTo>
                <a:lnTo>
                  <a:pt x="974151" y="96044"/>
                </a:lnTo>
                <a:lnTo>
                  <a:pt x="967803" y="88900"/>
                </a:lnTo>
                <a:lnTo>
                  <a:pt x="955901" y="77788"/>
                </a:lnTo>
                <a:lnTo>
                  <a:pt x="945586" y="70644"/>
                </a:lnTo>
                <a:lnTo>
                  <a:pt x="936065" y="65088"/>
                </a:lnTo>
                <a:lnTo>
                  <a:pt x="927336" y="60325"/>
                </a:lnTo>
                <a:lnTo>
                  <a:pt x="920195" y="55563"/>
                </a:lnTo>
                <a:lnTo>
                  <a:pt x="914641" y="50800"/>
                </a:lnTo>
                <a:lnTo>
                  <a:pt x="909880" y="44450"/>
                </a:lnTo>
                <a:lnTo>
                  <a:pt x="905913" y="39688"/>
                </a:lnTo>
                <a:lnTo>
                  <a:pt x="905119" y="34131"/>
                </a:lnTo>
                <a:lnTo>
                  <a:pt x="903533" y="29369"/>
                </a:lnTo>
                <a:lnTo>
                  <a:pt x="903533" y="23813"/>
                </a:lnTo>
                <a:lnTo>
                  <a:pt x="905119" y="19050"/>
                </a:lnTo>
                <a:lnTo>
                  <a:pt x="907500" y="14288"/>
                </a:lnTo>
                <a:lnTo>
                  <a:pt x="910674" y="10319"/>
                </a:lnTo>
                <a:lnTo>
                  <a:pt x="915435" y="7144"/>
                </a:lnTo>
                <a:lnTo>
                  <a:pt x="920195" y="4763"/>
                </a:lnTo>
                <a:lnTo>
                  <a:pt x="927336" y="2381"/>
                </a:lnTo>
                <a:lnTo>
                  <a:pt x="936065" y="794"/>
                </a:lnTo>
                <a:lnTo>
                  <a:pt x="945586" y="0"/>
                </a:lnTo>
                <a:lnTo>
                  <a:pt x="1581151" y="0"/>
                </a:lnTo>
                <a:lnTo>
                  <a:pt x="1581151" y="434181"/>
                </a:lnTo>
                <a:lnTo>
                  <a:pt x="1581944" y="434181"/>
                </a:lnTo>
                <a:lnTo>
                  <a:pt x="1581944" y="633413"/>
                </a:lnTo>
                <a:lnTo>
                  <a:pt x="1583531" y="642938"/>
                </a:lnTo>
                <a:lnTo>
                  <a:pt x="1584324" y="652463"/>
                </a:lnTo>
                <a:lnTo>
                  <a:pt x="1586705" y="659606"/>
                </a:lnTo>
                <a:lnTo>
                  <a:pt x="1590672" y="665163"/>
                </a:lnTo>
                <a:lnTo>
                  <a:pt x="1596226" y="671513"/>
                </a:lnTo>
                <a:lnTo>
                  <a:pt x="1603368" y="674688"/>
                </a:lnTo>
                <a:lnTo>
                  <a:pt x="1610509" y="674688"/>
                </a:lnTo>
                <a:lnTo>
                  <a:pt x="1617650" y="673894"/>
                </a:lnTo>
                <a:lnTo>
                  <a:pt x="1626378" y="669925"/>
                </a:lnTo>
                <a:lnTo>
                  <a:pt x="1633519" y="662781"/>
                </a:lnTo>
                <a:lnTo>
                  <a:pt x="1640660" y="654844"/>
                </a:lnTo>
                <a:lnTo>
                  <a:pt x="1647802" y="642938"/>
                </a:lnTo>
                <a:lnTo>
                  <a:pt x="1653356" y="633413"/>
                </a:lnTo>
                <a:lnTo>
                  <a:pt x="1660497" y="622300"/>
                </a:lnTo>
                <a:lnTo>
                  <a:pt x="1671605" y="611188"/>
                </a:lnTo>
                <a:lnTo>
                  <a:pt x="1678747" y="604838"/>
                </a:lnTo>
                <a:lnTo>
                  <a:pt x="1685888" y="599281"/>
                </a:lnTo>
                <a:lnTo>
                  <a:pt x="1694616" y="594519"/>
                </a:lnTo>
                <a:lnTo>
                  <a:pt x="1703344" y="589756"/>
                </a:lnTo>
                <a:lnTo>
                  <a:pt x="1713659" y="584994"/>
                </a:lnTo>
                <a:lnTo>
                  <a:pt x="1724768" y="582613"/>
                </a:lnTo>
                <a:lnTo>
                  <a:pt x="1736670" y="580231"/>
                </a:lnTo>
                <a:lnTo>
                  <a:pt x="1749365" y="578644"/>
                </a:lnTo>
                <a:lnTo>
                  <a:pt x="1765234" y="580231"/>
                </a:lnTo>
                <a:lnTo>
                  <a:pt x="1779517" y="582613"/>
                </a:lnTo>
                <a:lnTo>
                  <a:pt x="1793799" y="587375"/>
                </a:lnTo>
                <a:lnTo>
                  <a:pt x="1806494" y="592931"/>
                </a:lnTo>
                <a:lnTo>
                  <a:pt x="1819190" y="601663"/>
                </a:lnTo>
                <a:lnTo>
                  <a:pt x="1831092" y="609600"/>
                </a:lnTo>
                <a:lnTo>
                  <a:pt x="1842994" y="619919"/>
                </a:lnTo>
                <a:lnTo>
                  <a:pt x="1854102" y="631825"/>
                </a:lnTo>
                <a:lnTo>
                  <a:pt x="1862037" y="645319"/>
                </a:lnTo>
                <a:lnTo>
                  <a:pt x="1871558" y="659606"/>
                </a:lnTo>
                <a:lnTo>
                  <a:pt x="1878699" y="674688"/>
                </a:lnTo>
                <a:lnTo>
                  <a:pt x="1885047" y="690563"/>
                </a:lnTo>
                <a:lnTo>
                  <a:pt x="1889808" y="707231"/>
                </a:lnTo>
                <a:lnTo>
                  <a:pt x="1892982" y="724694"/>
                </a:lnTo>
                <a:lnTo>
                  <a:pt x="1895362" y="742156"/>
                </a:lnTo>
                <a:lnTo>
                  <a:pt x="1896949" y="761206"/>
                </a:lnTo>
                <a:lnTo>
                  <a:pt x="1895362" y="779463"/>
                </a:lnTo>
                <a:lnTo>
                  <a:pt x="1892982" y="798513"/>
                </a:lnTo>
                <a:lnTo>
                  <a:pt x="1889808" y="815181"/>
                </a:lnTo>
                <a:lnTo>
                  <a:pt x="1885047" y="831850"/>
                </a:lnTo>
                <a:lnTo>
                  <a:pt x="1878699" y="847725"/>
                </a:lnTo>
                <a:lnTo>
                  <a:pt x="1871558" y="863600"/>
                </a:lnTo>
                <a:lnTo>
                  <a:pt x="1862037" y="876300"/>
                </a:lnTo>
                <a:lnTo>
                  <a:pt x="1854102" y="889794"/>
                </a:lnTo>
                <a:lnTo>
                  <a:pt x="1842994" y="901700"/>
                </a:lnTo>
                <a:lnTo>
                  <a:pt x="1831092" y="912019"/>
                </a:lnTo>
                <a:lnTo>
                  <a:pt x="1819190" y="921544"/>
                </a:lnTo>
                <a:lnTo>
                  <a:pt x="1806494" y="928688"/>
                </a:lnTo>
                <a:lnTo>
                  <a:pt x="1793799" y="935038"/>
                </a:lnTo>
                <a:lnTo>
                  <a:pt x="1779517" y="939800"/>
                </a:lnTo>
                <a:lnTo>
                  <a:pt x="1765234" y="942181"/>
                </a:lnTo>
                <a:lnTo>
                  <a:pt x="1749365" y="942975"/>
                </a:lnTo>
                <a:lnTo>
                  <a:pt x="1736670" y="942975"/>
                </a:lnTo>
                <a:lnTo>
                  <a:pt x="1724768" y="940594"/>
                </a:lnTo>
                <a:lnTo>
                  <a:pt x="1713659" y="937419"/>
                </a:lnTo>
                <a:lnTo>
                  <a:pt x="1703344" y="933450"/>
                </a:lnTo>
                <a:lnTo>
                  <a:pt x="1694616" y="928688"/>
                </a:lnTo>
                <a:lnTo>
                  <a:pt x="1685888" y="923131"/>
                </a:lnTo>
                <a:lnTo>
                  <a:pt x="1678747" y="916781"/>
                </a:lnTo>
                <a:lnTo>
                  <a:pt x="1671605" y="911225"/>
                </a:lnTo>
                <a:lnTo>
                  <a:pt x="1660497" y="899319"/>
                </a:lnTo>
                <a:lnTo>
                  <a:pt x="1653356" y="889794"/>
                </a:lnTo>
                <a:lnTo>
                  <a:pt x="1647802" y="878681"/>
                </a:lnTo>
                <a:lnTo>
                  <a:pt x="1640660" y="868363"/>
                </a:lnTo>
                <a:lnTo>
                  <a:pt x="1633519" y="858838"/>
                </a:lnTo>
                <a:lnTo>
                  <a:pt x="1626378" y="852488"/>
                </a:lnTo>
                <a:lnTo>
                  <a:pt x="1617650" y="847725"/>
                </a:lnTo>
                <a:lnTo>
                  <a:pt x="1610509" y="846931"/>
                </a:lnTo>
                <a:lnTo>
                  <a:pt x="1603368" y="847725"/>
                </a:lnTo>
                <a:lnTo>
                  <a:pt x="1596226" y="851694"/>
                </a:lnTo>
                <a:lnTo>
                  <a:pt x="1590672" y="856456"/>
                </a:lnTo>
                <a:lnTo>
                  <a:pt x="1586705" y="862013"/>
                </a:lnTo>
                <a:lnTo>
                  <a:pt x="1584324" y="870744"/>
                </a:lnTo>
                <a:lnTo>
                  <a:pt x="1583531" y="878681"/>
                </a:lnTo>
                <a:lnTo>
                  <a:pt x="1581944" y="888206"/>
                </a:lnTo>
                <a:lnTo>
                  <a:pt x="1581944" y="1207294"/>
                </a:lnTo>
                <a:lnTo>
                  <a:pt x="1581151" y="1207294"/>
                </a:lnTo>
                <a:lnTo>
                  <a:pt x="1581151" y="1568450"/>
                </a:lnTo>
                <a:lnTo>
                  <a:pt x="902739" y="1568450"/>
                </a:lnTo>
                <a:lnTo>
                  <a:pt x="893218" y="1568450"/>
                </a:lnTo>
                <a:lnTo>
                  <a:pt x="885283" y="1566069"/>
                </a:lnTo>
                <a:lnTo>
                  <a:pt x="878142" y="1564481"/>
                </a:lnTo>
                <a:lnTo>
                  <a:pt x="873381" y="1561306"/>
                </a:lnTo>
                <a:lnTo>
                  <a:pt x="868620" y="1557338"/>
                </a:lnTo>
                <a:lnTo>
                  <a:pt x="864653" y="1554163"/>
                </a:lnTo>
                <a:lnTo>
                  <a:pt x="862272" y="1549400"/>
                </a:lnTo>
                <a:lnTo>
                  <a:pt x="861479" y="1544638"/>
                </a:lnTo>
                <a:lnTo>
                  <a:pt x="861479" y="1539875"/>
                </a:lnTo>
                <a:lnTo>
                  <a:pt x="861479" y="1534319"/>
                </a:lnTo>
                <a:lnTo>
                  <a:pt x="863859" y="1529556"/>
                </a:lnTo>
                <a:lnTo>
                  <a:pt x="867033" y="1523206"/>
                </a:lnTo>
                <a:lnTo>
                  <a:pt x="871794" y="1518444"/>
                </a:lnTo>
                <a:lnTo>
                  <a:pt x="878142" y="1512888"/>
                </a:lnTo>
                <a:lnTo>
                  <a:pt x="885283" y="1508125"/>
                </a:lnTo>
                <a:lnTo>
                  <a:pt x="893218" y="1503363"/>
                </a:lnTo>
                <a:lnTo>
                  <a:pt x="902739" y="1497013"/>
                </a:lnTo>
                <a:lnTo>
                  <a:pt x="913054" y="1489869"/>
                </a:lnTo>
                <a:lnTo>
                  <a:pt x="924956" y="1479550"/>
                </a:lnTo>
                <a:lnTo>
                  <a:pt x="931304" y="1472406"/>
                </a:lnTo>
                <a:lnTo>
                  <a:pt x="936858" y="1465263"/>
                </a:lnTo>
                <a:lnTo>
                  <a:pt x="941619" y="1456531"/>
                </a:lnTo>
                <a:lnTo>
                  <a:pt x="946380" y="1447006"/>
                </a:lnTo>
                <a:lnTo>
                  <a:pt x="951140" y="1436688"/>
                </a:lnTo>
                <a:lnTo>
                  <a:pt x="953521" y="1425575"/>
                </a:lnTo>
                <a:lnTo>
                  <a:pt x="955901" y="1414463"/>
                </a:lnTo>
                <a:lnTo>
                  <a:pt x="957488" y="1400969"/>
                </a:lnTo>
                <a:lnTo>
                  <a:pt x="955901" y="1385888"/>
                </a:lnTo>
                <a:lnTo>
                  <a:pt x="953521" y="1371600"/>
                </a:lnTo>
                <a:lnTo>
                  <a:pt x="948760" y="1357313"/>
                </a:lnTo>
                <a:lnTo>
                  <a:pt x="943206" y="1343819"/>
                </a:lnTo>
                <a:lnTo>
                  <a:pt x="934478" y="1331119"/>
                </a:lnTo>
                <a:lnTo>
                  <a:pt x="924956" y="1319213"/>
                </a:lnTo>
                <a:lnTo>
                  <a:pt x="915435" y="1308100"/>
                </a:lnTo>
                <a:lnTo>
                  <a:pt x="903533" y="1297781"/>
                </a:lnTo>
                <a:lnTo>
                  <a:pt x="890837" y="1288256"/>
                </a:lnTo>
                <a:lnTo>
                  <a:pt x="876555" y="1280319"/>
                </a:lnTo>
                <a:lnTo>
                  <a:pt x="861479" y="1273175"/>
                </a:lnTo>
                <a:lnTo>
                  <a:pt x="845610" y="1266031"/>
                </a:lnTo>
                <a:lnTo>
                  <a:pt x="828947" y="1261269"/>
                </a:lnTo>
                <a:lnTo>
                  <a:pt x="811491" y="1257300"/>
                </a:lnTo>
                <a:lnTo>
                  <a:pt x="793241" y="1254919"/>
                </a:lnTo>
                <a:lnTo>
                  <a:pt x="774991" y="1254919"/>
                </a:lnTo>
                <a:lnTo>
                  <a:pt x="756742" y="1254919"/>
                </a:lnTo>
                <a:lnTo>
                  <a:pt x="737699" y="1257300"/>
                </a:lnTo>
                <a:lnTo>
                  <a:pt x="721036" y="1261269"/>
                </a:lnTo>
                <a:lnTo>
                  <a:pt x="703580" y="1266031"/>
                </a:lnTo>
                <a:lnTo>
                  <a:pt x="687710" y="1273175"/>
                </a:lnTo>
                <a:lnTo>
                  <a:pt x="672635" y="1280319"/>
                </a:lnTo>
                <a:lnTo>
                  <a:pt x="659939" y="1288256"/>
                </a:lnTo>
                <a:lnTo>
                  <a:pt x="646450" y="1297781"/>
                </a:lnTo>
                <a:lnTo>
                  <a:pt x="634548" y="1308100"/>
                </a:lnTo>
                <a:lnTo>
                  <a:pt x="624233" y="1319213"/>
                </a:lnTo>
                <a:lnTo>
                  <a:pt x="614712" y="1331119"/>
                </a:lnTo>
                <a:lnTo>
                  <a:pt x="607571" y="1343819"/>
                </a:lnTo>
                <a:lnTo>
                  <a:pt x="601223" y="1357313"/>
                </a:lnTo>
                <a:lnTo>
                  <a:pt x="596462" y="1371600"/>
                </a:lnTo>
                <a:lnTo>
                  <a:pt x="594082" y="1385888"/>
                </a:lnTo>
                <a:lnTo>
                  <a:pt x="593288" y="1400969"/>
                </a:lnTo>
                <a:lnTo>
                  <a:pt x="593288" y="1414463"/>
                </a:lnTo>
                <a:lnTo>
                  <a:pt x="595669" y="1425575"/>
                </a:lnTo>
                <a:lnTo>
                  <a:pt x="598843" y="1436688"/>
                </a:lnTo>
                <a:lnTo>
                  <a:pt x="602810" y="1447006"/>
                </a:lnTo>
                <a:lnTo>
                  <a:pt x="607571" y="1456531"/>
                </a:lnTo>
                <a:lnTo>
                  <a:pt x="613125" y="1465263"/>
                </a:lnTo>
                <a:lnTo>
                  <a:pt x="619473" y="1472406"/>
                </a:lnTo>
                <a:lnTo>
                  <a:pt x="625027" y="1479550"/>
                </a:lnTo>
                <a:lnTo>
                  <a:pt x="636929" y="1489869"/>
                </a:lnTo>
                <a:lnTo>
                  <a:pt x="646450" y="1497013"/>
                </a:lnTo>
                <a:lnTo>
                  <a:pt x="657559" y="1503363"/>
                </a:lnTo>
                <a:lnTo>
                  <a:pt x="664700" y="1508125"/>
                </a:lnTo>
                <a:lnTo>
                  <a:pt x="671841" y="1512888"/>
                </a:lnTo>
                <a:lnTo>
                  <a:pt x="677395" y="1518444"/>
                </a:lnTo>
                <a:lnTo>
                  <a:pt x="682156" y="1523206"/>
                </a:lnTo>
                <a:lnTo>
                  <a:pt x="685330" y="1529556"/>
                </a:lnTo>
                <a:lnTo>
                  <a:pt x="687710" y="1534319"/>
                </a:lnTo>
                <a:lnTo>
                  <a:pt x="689297" y="1539875"/>
                </a:lnTo>
                <a:lnTo>
                  <a:pt x="689297" y="1544638"/>
                </a:lnTo>
                <a:lnTo>
                  <a:pt x="687710" y="1549400"/>
                </a:lnTo>
                <a:lnTo>
                  <a:pt x="685330" y="1554163"/>
                </a:lnTo>
                <a:lnTo>
                  <a:pt x="682156" y="1557338"/>
                </a:lnTo>
                <a:lnTo>
                  <a:pt x="677395" y="1561306"/>
                </a:lnTo>
                <a:lnTo>
                  <a:pt x="671841" y="1564481"/>
                </a:lnTo>
                <a:lnTo>
                  <a:pt x="664700" y="1566069"/>
                </a:lnTo>
                <a:lnTo>
                  <a:pt x="655972" y="1568450"/>
                </a:lnTo>
                <a:lnTo>
                  <a:pt x="648037" y="1568450"/>
                </a:lnTo>
                <a:lnTo>
                  <a:pt x="10886" y="1568450"/>
                </a:lnTo>
                <a:lnTo>
                  <a:pt x="10886" y="1134269"/>
                </a:lnTo>
                <a:lnTo>
                  <a:pt x="9299" y="1134269"/>
                </a:lnTo>
                <a:lnTo>
                  <a:pt x="9299" y="935038"/>
                </a:lnTo>
                <a:lnTo>
                  <a:pt x="9299" y="925513"/>
                </a:lnTo>
                <a:lnTo>
                  <a:pt x="6919" y="915988"/>
                </a:lnTo>
                <a:lnTo>
                  <a:pt x="4538" y="908844"/>
                </a:lnTo>
                <a:lnTo>
                  <a:pt x="1364" y="902494"/>
                </a:lnTo>
                <a:lnTo>
                  <a:pt x="0" y="900902"/>
                </a:lnTo>
                <a:lnTo>
                  <a:pt x="0" y="897731"/>
                </a:lnTo>
                <a:lnTo>
                  <a:pt x="1587" y="888206"/>
                </a:lnTo>
                <a:lnTo>
                  <a:pt x="2380" y="880269"/>
                </a:lnTo>
                <a:lnTo>
                  <a:pt x="4761" y="871538"/>
                </a:lnTo>
                <a:lnTo>
                  <a:pt x="8728" y="865981"/>
                </a:lnTo>
                <a:lnTo>
                  <a:pt x="14282" y="861219"/>
                </a:lnTo>
                <a:lnTo>
                  <a:pt x="21424" y="857250"/>
                </a:lnTo>
                <a:lnTo>
                  <a:pt x="28565" y="856456"/>
                </a:lnTo>
                <a:lnTo>
                  <a:pt x="35706" y="857250"/>
                </a:lnTo>
                <a:lnTo>
                  <a:pt x="44434" y="862013"/>
                </a:lnTo>
                <a:lnTo>
                  <a:pt x="51575" y="868363"/>
                </a:lnTo>
                <a:lnTo>
                  <a:pt x="58716" y="877888"/>
                </a:lnTo>
                <a:lnTo>
                  <a:pt x="65858" y="888206"/>
                </a:lnTo>
                <a:lnTo>
                  <a:pt x="71412" y="899319"/>
                </a:lnTo>
                <a:lnTo>
                  <a:pt x="78553" y="908844"/>
                </a:lnTo>
                <a:lnTo>
                  <a:pt x="89661" y="920750"/>
                </a:lnTo>
                <a:lnTo>
                  <a:pt x="96803" y="926306"/>
                </a:lnTo>
                <a:lnTo>
                  <a:pt x="103944" y="932656"/>
                </a:lnTo>
                <a:lnTo>
                  <a:pt x="112672" y="938213"/>
                </a:lnTo>
                <a:lnTo>
                  <a:pt x="121400" y="942975"/>
                </a:lnTo>
                <a:lnTo>
                  <a:pt x="131715" y="946944"/>
                </a:lnTo>
                <a:lnTo>
                  <a:pt x="142824" y="950119"/>
                </a:lnTo>
                <a:lnTo>
                  <a:pt x="154726" y="952500"/>
                </a:lnTo>
                <a:lnTo>
                  <a:pt x="167421" y="952500"/>
                </a:lnTo>
                <a:lnTo>
                  <a:pt x="183290" y="951706"/>
                </a:lnTo>
                <a:lnTo>
                  <a:pt x="197573" y="949325"/>
                </a:lnTo>
                <a:lnTo>
                  <a:pt x="211855" y="944563"/>
                </a:lnTo>
                <a:lnTo>
                  <a:pt x="224550" y="938213"/>
                </a:lnTo>
                <a:lnTo>
                  <a:pt x="237246" y="931069"/>
                </a:lnTo>
                <a:lnTo>
                  <a:pt x="249148" y="921544"/>
                </a:lnTo>
                <a:lnTo>
                  <a:pt x="261050" y="911225"/>
                </a:lnTo>
                <a:lnTo>
                  <a:pt x="272158" y="899319"/>
                </a:lnTo>
                <a:lnTo>
                  <a:pt x="280093" y="885825"/>
                </a:lnTo>
                <a:lnTo>
                  <a:pt x="289614" y="873125"/>
                </a:lnTo>
                <a:lnTo>
                  <a:pt x="296755" y="857250"/>
                </a:lnTo>
                <a:lnTo>
                  <a:pt x="303103" y="841375"/>
                </a:lnTo>
                <a:lnTo>
                  <a:pt x="307864" y="824706"/>
                </a:lnTo>
                <a:lnTo>
                  <a:pt x="311038" y="808038"/>
                </a:lnTo>
                <a:lnTo>
                  <a:pt x="313418" y="788988"/>
                </a:lnTo>
                <a:lnTo>
                  <a:pt x="315005" y="770731"/>
                </a:lnTo>
                <a:lnTo>
                  <a:pt x="313418" y="751681"/>
                </a:lnTo>
                <a:lnTo>
                  <a:pt x="311038" y="734219"/>
                </a:lnTo>
                <a:lnTo>
                  <a:pt x="307864" y="716756"/>
                </a:lnTo>
                <a:lnTo>
                  <a:pt x="303103" y="700088"/>
                </a:lnTo>
                <a:lnTo>
                  <a:pt x="296755" y="684213"/>
                </a:lnTo>
                <a:lnTo>
                  <a:pt x="289614" y="669131"/>
                </a:lnTo>
                <a:lnTo>
                  <a:pt x="280093" y="654844"/>
                </a:lnTo>
                <a:lnTo>
                  <a:pt x="272158" y="641350"/>
                </a:lnTo>
                <a:lnTo>
                  <a:pt x="261050" y="629444"/>
                </a:lnTo>
                <a:lnTo>
                  <a:pt x="249148" y="619125"/>
                </a:lnTo>
                <a:lnTo>
                  <a:pt x="237246" y="611188"/>
                </a:lnTo>
                <a:lnTo>
                  <a:pt x="224550" y="602456"/>
                </a:lnTo>
                <a:lnTo>
                  <a:pt x="211855" y="596900"/>
                </a:lnTo>
                <a:lnTo>
                  <a:pt x="197573" y="592138"/>
                </a:lnTo>
                <a:lnTo>
                  <a:pt x="183290" y="589756"/>
                </a:lnTo>
                <a:lnTo>
                  <a:pt x="167421" y="588169"/>
                </a:lnTo>
                <a:lnTo>
                  <a:pt x="154726" y="589756"/>
                </a:lnTo>
                <a:lnTo>
                  <a:pt x="142824" y="592138"/>
                </a:lnTo>
                <a:lnTo>
                  <a:pt x="131715" y="594519"/>
                </a:lnTo>
                <a:lnTo>
                  <a:pt x="121400" y="599281"/>
                </a:lnTo>
                <a:lnTo>
                  <a:pt x="112672" y="604044"/>
                </a:lnTo>
                <a:lnTo>
                  <a:pt x="103944" y="608806"/>
                </a:lnTo>
                <a:lnTo>
                  <a:pt x="96803" y="614363"/>
                </a:lnTo>
                <a:lnTo>
                  <a:pt x="89661" y="620713"/>
                </a:lnTo>
                <a:lnTo>
                  <a:pt x="78553" y="631825"/>
                </a:lnTo>
                <a:lnTo>
                  <a:pt x="71412" y="642938"/>
                </a:lnTo>
                <a:lnTo>
                  <a:pt x="65858" y="652463"/>
                </a:lnTo>
                <a:lnTo>
                  <a:pt x="58716" y="664369"/>
                </a:lnTo>
                <a:lnTo>
                  <a:pt x="51575" y="672306"/>
                </a:lnTo>
                <a:lnTo>
                  <a:pt x="44434" y="679450"/>
                </a:lnTo>
                <a:lnTo>
                  <a:pt x="35706" y="683419"/>
                </a:lnTo>
                <a:lnTo>
                  <a:pt x="28565" y="684213"/>
                </a:lnTo>
                <a:lnTo>
                  <a:pt x="21424" y="684213"/>
                </a:lnTo>
                <a:lnTo>
                  <a:pt x="14282" y="681038"/>
                </a:lnTo>
                <a:lnTo>
                  <a:pt x="9299" y="675340"/>
                </a:lnTo>
                <a:lnTo>
                  <a:pt x="9299" y="360363"/>
                </a:lnTo>
                <a:lnTo>
                  <a:pt x="10886" y="360363"/>
                </a:lnTo>
                <a:lnTo>
                  <a:pt x="10886" y="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1" name="Text Box 108"/>
          <p:cNvSpPr txBox="1">
            <a:spLocks noChangeArrowheads="1"/>
          </p:cNvSpPr>
          <p:nvPr/>
        </p:nvSpPr>
        <p:spPr bwMode="auto">
          <a:xfrm>
            <a:off x="325578" y="203413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23528" y="3148930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3" name="Text Box 108"/>
          <p:cNvSpPr txBox="1">
            <a:spLocks noChangeArrowheads="1"/>
          </p:cNvSpPr>
          <p:nvPr/>
        </p:nvSpPr>
        <p:spPr bwMode="auto">
          <a:xfrm>
            <a:off x="323528" y="418536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4" name="Text Box 110"/>
          <p:cNvSpPr txBox="1">
            <a:spLocks noChangeArrowheads="1"/>
          </p:cNvSpPr>
          <p:nvPr/>
        </p:nvSpPr>
        <p:spPr bwMode="auto">
          <a:xfrm>
            <a:off x="1807354" y="5409505"/>
            <a:ext cx="5220000" cy="457200"/>
          </a:xfrm>
          <a:prstGeom prst="rect">
            <a:avLst/>
          </a:prstGeom>
          <a:solidFill>
            <a:srgbClr val="688A92"/>
          </a:solidFill>
          <a:ln>
            <a:solidFill>
              <a:srgbClr val="688A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latin typeface="Candara" panose="020E0502030303020204" pitchFamily="34" charset="0"/>
              </a:rPr>
              <a:t>Click here to reveal the object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am I?</a:t>
            </a:r>
            <a:endParaRPr lang="en-GB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25578" y="2060896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19917" y="3177305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14256" y="4221088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870730" y="5435932"/>
            <a:ext cx="515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30" name="AutoShape 1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27231" y="6093296"/>
            <a:ext cx="719137" cy="684212"/>
          </a:xfrm>
          <a:prstGeom prst="actionButtonForwardNext">
            <a:avLst/>
          </a:prstGeom>
          <a:solidFill>
            <a:srgbClr val="7C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it-IT"/>
          </a:p>
        </p:txBody>
      </p:sp>
    </p:spTree>
    <p:extLst>
      <p:ext uri="{BB962C8B-B14F-4D97-AF65-F5344CB8AC3E}">
        <p14:creationId xmlns:p14="http://schemas.microsoft.com/office/powerpoint/2010/main" val="130032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/>
        </p:nvSpPr>
        <p:spPr bwMode="auto">
          <a:xfrm>
            <a:off x="7440014" y="2595755"/>
            <a:ext cx="982475" cy="1292857"/>
          </a:xfrm>
          <a:custGeom>
            <a:avLst/>
            <a:gdLst>
              <a:gd name="T0" fmla="*/ 464837827 w 1979"/>
              <a:gd name="T1" fmla="*/ 141646068 h 2371"/>
              <a:gd name="T2" fmla="*/ 458411884 w 1979"/>
              <a:gd name="T3" fmla="*/ 135040701 h 2371"/>
              <a:gd name="T4" fmla="*/ 459696811 w 1979"/>
              <a:gd name="T5" fmla="*/ 126600543 h 2371"/>
              <a:gd name="T6" fmla="*/ 468693917 w 1979"/>
              <a:gd name="T7" fmla="*/ 118527586 h 2371"/>
              <a:gd name="T8" fmla="*/ 481546458 w 1979"/>
              <a:gd name="T9" fmla="*/ 111922219 h 2371"/>
              <a:gd name="T10" fmla="*/ 499540016 w 1979"/>
              <a:gd name="T11" fmla="*/ 97243896 h 2371"/>
              <a:gd name="T12" fmla="*/ 508965867 w 1979"/>
              <a:gd name="T13" fmla="*/ 78895991 h 2371"/>
              <a:gd name="T14" fmla="*/ 509822703 w 1979"/>
              <a:gd name="T15" fmla="*/ 60181491 h 2371"/>
              <a:gd name="T16" fmla="*/ 498255089 w 1979"/>
              <a:gd name="T17" fmla="*/ 35228220 h 2371"/>
              <a:gd name="T18" fmla="*/ 474691770 w 1979"/>
              <a:gd name="T19" fmla="*/ 15412119 h 2371"/>
              <a:gd name="T20" fmla="*/ 441275163 w 1979"/>
              <a:gd name="T21" fmla="*/ 2568585 h 2371"/>
              <a:gd name="T22" fmla="*/ 412570827 w 1979"/>
              <a:gd name="T23" fmla="*/ 0 h 2371"/>
              <a:gd name="T24" fmla="*/ 374012549 w 1979"/>
              <a:gd name="T25" fmla="*/ 4770576 h 2371"/>
              <a:gd name="T26" fmla="*/ 342737704 w 1979"/>
              <a:gd name="T27" fmla="*/ 19815495 h 2371"/>
              <a:gd name="T28" fmla="*/ 321316802 w 1979"/>
              <a:gd name="T29" fmla="*/ 41099186 h 2371"/>
              <a:gd name="T30" fmla="*/ 313605278 w 1979"/>
              <a:gd name="T31" fmla="*/ 67520653 h 2371"/>
              <a:gd name="T32" fmla="*/ 317032622 w 1979"/>
              <a:gd name="T33" fmla="*/ 84033768 h 2371"/>
              <a:gd name="T34" fmla="*/ 327742746 w 1979"/>
              <a:gd name="T35" fmla="*/ 100546882 h 2371"/>
              <a:gd name="T36" fmla="*/ 348307466 w 1979"/>
              <a:gd name="T37" fmla="*/ 114491411 h 2371"/>
              <a:gd name="T38" fmla="*/ 358589499 w 1979"/>
              <a:gd name="T39" fmla="*/ 120729577 h 2371"/>
              <a:gd name="T40" fmla="*/ 365015442 w 1979"/>
              <a:gd name="T41" fmla="*/ 128802534 h 2371"/>
              <a:gd name="T42" fmla="*/ 364158606 w 1979"/>
              <a:gd name="T43" fmla="*/ 137242692 h 2371"/>
              <a:gd name="T44" fmla="*/ 356018991 w 1979"/>
              <a:gd name="T45" fmla="*/ 142747063 h 2371"/>
              <a:gd name="T46" fmla="*/ 0 w 1979"/>
              <a:gd name="T47" fmla="*/ 452460060 h 2371"/>
              <a:gd name="T48" fmla="*/ 14138123 w 1979"/>
              <a:gd name="T49" fmla="*/ 456496842 h 2371"/>
              <a:gd name="T50" fmla="*/ 29989263 w 1979"/>
              <a:gd name="T51" fmla="*/ 442185112 h 2371"/>
              <a:gd name="T52" fmla="*/ 43699295 w 1979"/>
              <a:gd name="T53" fmla="*/ 427506789 h 2371"/>
              <a:gd name="T54" fmla="*/ 60836016 w 1979"/>
              <a:gd name="T55" fmla="*/ 417599041 h 2371"/>
              <a:gd name="T56" fmla="*/ 85684262 w 1979"/>
              <a:gd name="T57" fmla="*/ 412461870 h 2371"/>
              <a:gd name="T58" fmla="*/ 108819491 w 1979"/>
              <a:gd name="T59" fmla="*/ 416498046 h 2371"/>
              <a:gd name="T60" fmla="*/ 135810155 w 1979"/>
              <a:gd name="T61" fmla="*/ 431543570 h 2371"/>
              <a:gd name="T62" fmla="*/ 155088639 w 1979"/>
              <a:gd name="T63" fmla="*/ 456863436 h 2371"/>
              <a:gd name="T64" fmla="*/ 164085746 w 1979"/>
              <a:gd name="T65" fmla="*/ 488054875 h 2371"/>
              <a:gd name="T66" fmla="*/ 162800164 w 1979"/>
              <a:gd name="T67" fmla="*/ 514109142 h 2371"/>
              <a:gd name="T68" fmla="*/ 151233204 w 1979"/>
              <a:gd name="T69" fmla="*/ 544199584 h 2371"/>
              <a:gd name="T70" fmla="*/ 129811648 w 1979"/>
              <a:gd name="T71" fmla="*/ 566584271 h 2371"/>
              <a:gd name="T72" fmla="*/ 101964803 w 1979"/>
              <a:gd name="T73" fmla="*/ 579427804 h 2371"/>
              <a:gd name="T74" fmla="*/ 78829574 w 1979"/>
              <a:gd name="T75" fmla="*/ 580895394 h 2371"/>
              <a:gd name="T76" fmla="*/ 55695000 w 1979"/>
              <a:gd name="T77" fmla="*/ 574290633 h 2371"/>
              <a:gd name="T78" fmla="*/ 37701442 w 1979"/>
              <a:gd name="T79" fmla="*/ 560712699 h 2371"/>
              <a:gd name="T80" fmla="*/ 26990664 w 1979"/>
              <a:gd name="T81" fmla="*/ 546401575 h 2371"/>
              <a:gd name="T82" fmla="*/ 10282033 w 1979"/>
              <a:gd name="T83" fmla="*/ 536493828 h 2371"/>
              <a:gd name="T84" fmla="*/ 0 w 1979"/>
              <a:gd name="T85" fmla="*/ 870059101 h 2371"/>
              <a:gd name="T86" fmla="*/ 365444188 w 1979"/>
              <a:gd name="T87" fmla="*/ 864554730 h 2371"/>
              <a:gd name="T88" fmla="*/ 358160754 w 1979"/>
              <a:gd name="T89" fmla="*/ 852078397 h 2371"/>
              <a:gd name="T90" fmla="*/ 342737704 w 1979"/>
              <a:gd name="T91" fmla="*/ 843271039 h 2371"/>
              <a:gd name="T92" fmla="*/ 324744147 w 1979"/>
              <a:gd name="T93" fmla="*/ 828225515 h 2371"/>
              <a:gd name="T94" fmla="*/ 314890205 w 1979"/>
              <a:gd name="T95" fmla="*/ 810244811 h 2371"/>
              <a:gd name="T96" fmla="*/ 314462114 w 1979"/>
              <a:gd name="T97" fmla="*/ 791529705 h 2371"/>
              <a:gd name="T98" fmla="*/ 325172237 w 1979"/>
              <a:gd name="T99" fmla="*/ 766209839 h 2371"/>
              <a:gd name="T100" fmla="*/ 349592393 w 1979"/>
              <a:gd name="T101" fmla="*/ 746760939 h 2371"/>
              <a:gd name="T102" fmla="*/ 383009655 w 1979"/>
              <a:gd name="T103" fmla="*/ 733917405 h 2371"/>
              <a:gd name="T104" fmla="*/ 411713991 w 1979"/>
              <a:gd name="T105" fmla="*/ 731348820 h 2371"/>
              <a:gd name="T106" fmla="*/ 450271614 w 1979"/>
              <a:gd name="T107" fmla="*/ 736119396 h 2371"/>
              <a:gd name="T108" fmla="*/ 481546458 w 1979"/>
              <a:gd name="T109" fmla="*/ 750797720 h 2371"/>
              <a:gd name="T110" fmla="*/ 502539270 w 1979"/>
              <a:gd name="T111" fmla="*/ 772448005 h 2371"/>
              <a:gd name="T112" fmla="*/ 510250794 w 1979"/>
              <a:gd name="T113" fmla="*/ 798868867 h 2371"/>
              <a:gd name="T114" fmla="*/ 507251541 w 1979"/>
              <a:gd name="T115" fmla="*/ 815015387 h 2371"/>
              <a:gd name="T116" fmla="*/ 496112672 w 1979"/>
              <a:gd name="T117" fmla="*/ 831528501 h 2371"/>
              <a:gd name="T118" fmla="*/ 475977351 w 1979"/>
              <a:gd name="T119" fmla="*/ 845839625 h 2371"/>
              <a:gd name="T120" fmla="*/ 462267319 w 1979"/>
              <a:gd name="T121" fmla="*/ 854646983 h 2371"/>
              <a:gd name="T122" fmla="*/ 459268720 w 1979"/>
              <a:gd name="T123" fmla="*/ 867123315 h 2371"/>
              <a:gd name="T124" fmla="*/ 471264425 w 1979"/>
              <a:gd name="T125" fmla="*/ 143848059 h 23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288000" tIns="288000" anchor="ctr"/>
          <a:lstStyle/>
          <a:p>
            <a:endParaRPr lang="it-IT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6446703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7596 h 2374"/>
              <a:gd name="T4" fmla="*/ 879025785 w 2376"/>
              <a:gd name="T5" fmla="*/ 447073304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850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8529 h 2374"/>
              <a:gd name="T42" fmla="*/ 356142502 w 2376"/>
              <a:gd name="T43" fmla="*/ 119659754 h 2374"/>
              <a:gd name="T44" fmla="*/ 365547929 w 2376"/>
              <a:gd name="T45" fmla="*/ 131773011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813 h 2374"/>
              <a:gd name="T52" fmla="*/ 30783004 w 2376"/>
              <a:gd name="T53" fmla="*/ 443402492 h 2374"/>
              <a:gd name="T54" fmla="*/ 47456886 w 2376"/>
              <a:gd name="T55" fmla="*/ 425783926 h 2374"/>
              <a:gd name="T56" fmla="*/ 72254797 w 2376"/>
              <a:gd name="T57" fmla="*/ 415506379 h 2374"/>
              <a:gd name="T58" fmla="*/ 101755094 w 2376"/>
              <a:gd name="T59" fmla="*/ 415873521 h 2374"/>
              <a:gd name="T60" fmla="*/ 136385565 w 2376"/>
              <a:gd name="T61" fmla="*/ 433492086 h 2374"/>
              <a:gd name="T62" fmla="*/ 158618062 w 2376"/>
              <a:gd name="T63" fmla="*/ 465425548 h 2374"/>
              <a:gd name="T64" fmla="*/ 165030942 w 2376"/>
              <a:gd name="T65" fmla="*/ 498461040 h 2374"/>
              <a:gd name="T66" fmla="*/ 155625515 w 2376"/>
              <a:gd name="T67" fmla="*/ 538469804 h 2374"/>
              <a:gd name="T68" fmla="*/ 129972684 w 2376"/>
              <a:gd name="T69" fmla="*/ 567833878 h 2374"/>
              <a:gd name="T70" fmla="*/ 94059506 w 2376"/>
              <a:gd name="T71" fmla="*/ 582149379 h 2374"/>
              <a:gd name="T72" fmla="*/ 66696836 w 2376"/>
              <a:gd name="T73" fmla="*/ 579579993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804 h 2374"/>
              <a:gd name="T80" fmla="*/ 846105154 w 2376"/>
              <a:gd name="T81" fmla="*/ 557556331 h 2374"/>
              <a:gd name="T82" fmla="*/ 849953275 w 2376"/>
              <a:gd name="T83" fmla="*/ 543975719 h 2374"/>
              <a:gd name="T84" fmla="*/ 862351903 w 2376"/>
              <a:gd name="T85" fmla="*/ 538469804 h 2374"/>
              <a:gd name="T86" fmla="*/ 876460372 w 2376"/>
              <a:gd name="T87" fmla="*/ 546177964 h 2374"/>
              <a:gd name="T88" fmla="*/ 888431867 w 2376"/>
              <a:gd name="T89" fmla="*/ 562328568 h 2374"/>
              <a:gd name="T90" fmla="*/ 911519284 w 2376"/>
              <a:gd name="T91" fmla="*/ 577744889 h 2374"/>
              <a:gd name="T92" fmla="*/ 936316540 w 2376"/>
              <a:gd name="T93" fmla="*/ 582883663 h 2374"/>
              <a:gd name="T94" fmla="*/ 973940212 w 2376"/>
              <a:gd name="T95" fmla="*/ 572238974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8002 h 2374"/>
              <a:gd name="T104" fmla="*/ 960258877 w 2376"/>
              <a:gd name="T105" fmla="*/ 418075766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6237205" y="1728612"/>
            <a:ext cx="1178729" cy="1295715"/>
          </a:xfrm>
          <a:custGeom>
            <a:avLst/>
            <a:gdLst>
              <a:gd name="T0" fmla="*/ 949997705 w 2377"/>
              <a:gd name="T1" fmla="*/ 293009388 h 2371"/>
              <a:gd name="T2" fmla="*/ 972657609 w 2377"/>
              <a:gd name="T3" fmla="*/ 304803390 h 2371"/>
              <a:gd name="T4" fmla="*/ 989331669 w 2377"/>
              <a:gd name="T5" fmla="*/ 325075034 h 2371"/>
              <a:gd name="T6" fmla="*/ 1009853538 w 2377"/>
              <a:gd name="T7" fmla="*/ 334288699 h 2371"/>
              <a:gd name="T8" fmla="*/ 168879284 w 2377"/>
              <a:gd name="T9" fmla="*/ 315123521 h 2371"/>
              <a:gd name="T10" fmla="*/ 165031474 w 2377"/>
              <a:gd name="T11" fmla="*/ 328760621 h 2371"/>
              <a:gd name="T12" fmla="*/ 153059784 w 2377"/>
              <a:gd name="T13" fmla="*/ 334288699 h 2371"/>
              <a:gd name="T14" fmla="*/ 138951367 w 2377"/>
              <a:gd name="T15" fmla="*/ 326548904 h 2371"/>
              <a:gd name="T16" fmla="*/ 126552071 w 2377"/>
              <a:gd name="T17" fmla="*/ 310332075 h 2371"/>
              <a:gd name="T18" fmla="*/ 103465213 w 2377"/>
              <a:gd name="T19" fmla="*/ 294852485 h 2371"/>
              <a:gd name="T20" fmla="*/ 78667927 w 2377"/>
              <a:gd name="T21" fmla="*/ 289692419 h 2371"/>
              <a:gd name="T22" fmla="*/ 41043738 w 2377"/>
              <a:gd name="T23" fmla="*/ 300380563 h 2371"/>
              <a:gd name="T24" fmla="*/ 13681464 w 2377"/>
              <a:gd name="T25" fmla="*/ 327286143 h 2371"/>
              <a:gd name="T26" fmla="*/ 0 w 2377"/>
              <a:gd name="T27" fmla="*/ 365985726 h 2371"/>
              <a:gd name="T28" fmla="*/ 3420203 w 2377"/>
              <a:gd name="T29" fmla="*/ 399525242 h 2371"/>
              <a:gd name="T30" fmla="*/ 23087511 w 2377"/>
              <a:gd name="T31" fmla="*/ 434170010 h 2371"/>
              <a:gd name="T32" fmla="*/ 55152809 w 2377"/>
              <a:gd name="T33" fmla="*/ 455178285 h 2371"/>
              <a:gd name="T34" fmla="*/ 85935940 w 2377"/>
              <a:gd name="T35" fmla="*/ 458863873 h 2371"/>
              <a:gd name="T36" fmla="*/ 113298867 w 2377"/>
              <a:gd name="T37" fmla="*/ 449649600 h 2371"/>
              <a:gd name="T38" fmla="*/ 133820737 w 2377"/>
              <a:gd name="T39" fmla="*/ 429009944 h 2371"/>
              <a:gd name="T40" fmla="*/ 144508951 w 2377"/>
              <a:gd name="T41" fmla="*/ 417584561 h 2371"/>
              <a:gd name="T42" fmla="*/ 158618022 w 2377"/>
              <a:gd name="T43" fmla="*/ 415004832 h 2371"/>
              <a:gd name="T44" fmla="*/ 167596462 w 2377"/>
              <a:gd name="T45" fmla="*/ 425692976 h 2371"/>
              <a:gd name="T46" fmla="*/ 536992720 w 2377"/>
              <a:gd name="T47" fmla="*/ 728285256 h 2371"/>
              <a:gd name="T48" fmla="*/ 554949601 w 2377"/>
              <a:gd name="T49" fmla="*/ 733445322 h 2371"/>
              <a:gd name="T50" fmla="*/ 557942196 w 2377"/>
              <a:gd name="T51" fmla="*/ 744502085 h 2371"/>
              <a:gd name="T52" fmla="*/ 545115947 w 2377"/>
              <a:gd name="T53" fmla="*/ 756296087 h 2371"/>
              <a:gd name="T54" fmla="*/ 523738863 w 2377"/>
              <a:gd name="T55" fmla="*/ 769564567 h 2371"/>
              <a:gd name="T56" fmla="*/ 510057400 w 2377"/>
              <a:gd name="T57" fmla="*/ 789098365 h 2371"/>
              <a:gd name="T58" fmla="*/ 507064804 w 2377"/>
              <a:gd name="T59" fmla="*/ 813055596 h 2371"/>
              <a:gd name="T60" fmla="*/ 523738863 w 2377"/>
              <a:gd name="T61" fmla="*/ 844014776 h 2371"/>
              <a:gd name="T62" fmla="*/ 557942196 w 2377"/>
              <a:gd name="T63" fmla="*/ 865391671 h 2371"/>
              <a:gd name="T64" fmla="*/ 604544172 w 2377"/>
              <a:gd name="T65" fmla="*/ 873868705 h 2371"/>
              <a:gd name="T66" fmla="*/ 643022922 w 2377"/>
              <a:gd name="T67" fmla="*/ 868708639 h 2371"/>
              <a:gd name="T68" fmla="*/ 680218850 w 2377"/>
              <a:gd name="T69" fmla="*/ 849174842 h 2371"/>
              <a:gd name="T70" fmla="*/ 700741373 w 2377"/>
              <a:gd name="T71" fmla="*/ 819689532 h 2371"/>
              <a:gd name="T72" fmla="*/ 701168327 w 2377"/>
              <a:gd name="T73" fmla="*/ 794627050 h 2371"/>
              <a:gd name="T74" fmla="*/ 689197291 w 2377"/>
              <a:gd name="T75" fmla="*/ 772881536 h 2371"/>
              <a:gd name="T76" fmla="*/ 668675422 w 2377"/>
              <a:gd name="T77" fmla="*/ 758139185 h 2371"/>
              <a:gd name="T78" fmla="*/ 652428969 w 2377"/>
              <a:gd name="T79" fmla="*/ 746713802 h 2371"/>
              <a:gd name="T80" fmla="*/ 652428969 w 2377"/>
              <a:gd name="T81" fmla="*/ 734919800 h 2371"/>
              <a:gd name="T82" fmla="*/ 668675422 w 2377"/>
              <a:gd name="T83" fmla="*/ 728285256 h 2371"/>
              <a:gd name="T84" fmla="*/ 1013274394 w 2377"/>
              <a:gd name="T85" fmla="*/ 416478703 h 2371"/>
              <a:gd name="T86" fmla="*/ 993179478 w 2377"/>
              <a:gd name="T87" fmla="*/ 419796278 h 2371"/>
              <a:gd name="T88" fmla="*/ 978643454 w 2377"/>
              <a:gd name="T89" fmla="*/ 438961456 h 2371"/>
              <a:gd name="T90" fmla="*/ 955555943 w 2377"/>
              <a:gd name="T91" fmla="*/ 454441046 h 2371"/>
              <a:gd name="T92" fmla="*/ 930758657 w 2377"/>
              <a:gd name="T93" fmla="*/ 458863873 h 2371"/>
              <a:gd name="T94" fmla="*/ 893135121 w 2377"/>
              <a:gd name="T95" fmla="*/ 448912968 h 2371"/>
              <a:gd name="T96" fmla="*/ 865344586 w 2377"/>
              <a:gd name="T97" fmla="*/ 422007388 h 2371"/>
              <a:gd name="T98" fmla="*/ 852090730 w 2377"/>
              <a:gd name="T99" fmla="*/ 383307806 h 2371"/>
              <a:gd name="T100" fmla="*/ 855083979 w 2377"/>
              <a:gd name="T101" fmla="*/ 349400277 h 2371"/>
              <a:gd name="T102" fmla="*/ 875178241 w 2377"/>
              <a:gd name="T103" fmla="*/ 315123521 h 2371"/>
              <a:gd name="T104" fmla="*/ 906816585 w 2377"/>
              <a:gd name="T105" fmla="*/ 29374662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220884" y="1728612"/>
            <a:ext cx="1201605" cy="1077143"/>
          </a:xfrm>
          <a:custGeom>
            <a:avLst/>
            <a:gdLst>
              <a:gd name="T0" fmla="*/ 704518734 w 2377"/>
              <a:gd name="T1" fmla="*/ 660170198 h 1975"/>
              <a:gd name="T2" fmla="*/ 694746175 w 2377"/>
              <a:gd name="T3" fmla="*/ 677804215 h 1975"/>
              <a:gd name="T4" fmla="*/ 676088865 w 2377"/>
              <a:gd name="T5" fmla="*/ 692866100 h 1975"/>
              <a:gd name="T6" fmla="*/ 661430026 w 2377"/>
              <a:gd name="T7" fmla="*/ 700214011 h 1975"/>
              <a:gd name="T8" fmla="*/ 652990513 w 2377"/>
              <a:gd name="T9" fmla="*/ 710132843 h 1975"/>
              <a:gd name="T10" fmla="*/ 654322892 w 2377"/>
              <a:gd name="T11" fmla="*/ 718949852 h 1975"/>
              <a:gd name="T12" fmla="*/ 666316306 w 2377"/>
              <a:gd name="T13" fmla="*/ 724828060 h 1975"/>
              <a:gd name="T14" fmla="*/ 1055889626 w 2377"/>
              <a:gd name="T15" fmla="*/ 0 h 1975"/>
              <a:gd name="T16" fmla="*/ 175463494 w 2377"/>
              <a:gd name="T17" fmla="*/ 314104422 h 1975"/>
              <a:gd name="T18" fmla="*/ 173241973 w 2377"/>
              <a:gd name="T19" fmla="*/ 325492957 h 1975"/>
              <a:gd name="T20" fmla="*/ 164802460 w 2377"/>
              <a:gd name="T21" fmla="*/ 333207537 h 1975"/>
              <a:gd name="T22" fmla="*/ 153696855 w 2377"/>
              <a:gd name="T23" fmla="*/ 332105714 h 1975"/>
              <a:gd name="T24" fmla="*/ 142147345 w 2377"/>
              <a:gd name="T25" fmla="*/ 322186276 h 1975"/>
              <a:gd name="T26" fmla="*/ 132374786 w 2377"/>
              <a:gd name="T27" fmla="*/ 309328643 h 1975"/>
              <a:gd name="T28" fmla="*/ 112829668 w 2377"/>
              <a:gd name="T29" fmla="*/ 296103130 h 1975"/>
              <a:gd name="T30" fmla="*/ 89286745 w 2377"/>
              <a:gd name="T31" fmla="*/ 289490373 h 1975"/>
              <a:gd name="T32" fmla="*/ 65743156 w 2377"/>
              <a:gd name="T33" fmla="*/ 290960077 h 1975"/>
              <a:gd name="T34" fmla="*/ 36869382 w 2377"/>
              <a:gd name="T35" fmla="*/ 303817710 h 1975"/>
              <a:gd name="T36" fmla="*/ 14214934 w 2377"/>
              <a:gd name="T37" fmla="*/ 326227506 h 1975"/>
              <a:gd name="T38" fmla="*/ 2220854 w 2377"/>
              <a:gd name="T39" fmla="*/ 356352488 h 1975"/>
              <a:gd name="T40" fmla="*/ 888475 w 2377"/>
              <a:gd name="T41" fmla="*/ 382068359 h 1975"/>
              <a:gd name="T42" fmla="*/ 10217130 w 2377"/>
              <a:gd name="T43" fmla="*/ 413662439 h 1975"/>
              <a:gd name="T44" fmla="*/ 30206153 w 2377"/>
              <a:gd name="T45" fmla="*/ 438276487 h 1975"/>
              <a:gd name="T46" fmla="*/ 57747546 w 2377"/>
              <a:gd name="T47" fmla="*/ 454073527 h 1975"/>
              <a:gd name="T48" fmla="*/ 81735040 w 2377"/>
              <a:gd name="T49" fmla="*/ 457380208 h 1975"/>
              <a:gd name="T50" fmla="*/ 107943388 w 2377"/>
              <a:gd name="T51" fmla="*/ 452971704 h 1975"/>
              <a:gd name="T52" fmla="*/ 125711556 w 2377"/>
              <a:gd name="T53" fmla="*/ 443052266 h 1975"/>
              <a:gd name="T54" fmla="*/ 139482587 w 2377"/>
              <a:gd name="T55" fmla="*/ 428357655 h 1975"/>
              <a:gd name="T56" fmla="*/ 151031429 w 2377"/>
              <a:gd name="T57" fmla="*/ 416233965 h 1975"/>
              <a:gd name="T58" fmla="*/ 162137034 w 2377"/>
              <a:gd name="T59" fmla="*/ 412927890 h 1975"/>
              <a:gd name="T60" fmla="*/ 172354164 w 2377"/>
              <a:gd name="T61" fmla="*/ 418438217 h 1975"/>
              <a:gd name="T62" fmla="*/ 175463494 w 2377"/>
              <a:gd name="T63" fmla="*/ 432766160 h 1975"/>
              <a:gd name="T64" fmla="*/ 532609140 w 2377"/>
              <a:gd name="T65" fmla="*/ 725562608 h 1975"/>
              <a:gd name="T66" fmla="*/ 545935600 w 2377"/>
              <a:gd name="T67" fmla="*/ 723725631 h 1975"/>
              <a:gd name="T68" fmla="*/ 555263588 w 2377"/>
              <a:gd name="T69" fmla="*/ 716745600 h 1975"/>
              <a:gd name="T70" fmla="*/ 553931209 w 2377"/>
              <a:gd name="T71" fmla="*/ 707194042 h 1975"/>
              <a:gd name="T72" fmla="*/ 542825604 w 2377"/>
              <a:gd name="T73" fmla="*/ 698009759 h 1975"/>
              <a:gd name="T74" fmla="*/ 526834386 w 2377"/>
              <a:gd name="T75" fmla="*/ 689927299 h 1975"/>
              <a:gd name="T76" fmla="*/ 510842501 w 2377"/>
              <a:gd name="T77" fmla="*/ 673762985 h 1975"/>
              <a:gd name="T78" fmla="*/ 502846892 w 2377"/>
              <a:gd name="T79" fmla="*/ 653924715 h 1975"/>
              <a:gd name="T80" fmla="*/ 504179272 w 2377"/>
              <a:gd name="T81" fmla="*/ 634821600 h 1975"/>
              <a:gd name="T82" fmla="*/ 519282681 w 2377"/>
              <a:gd name="T83" fmla="*/ 610574826 h 1975"/>
              <a:gd name="T84" fmla="*/ 547267979 w 2377"/>
              <a:gd name="T85" fmla="*/ 591838380 h 1975"/>
              <a:gd name="T86" fmla="*/ 583693457 w 2377"/>
              <a:gd name="T87" fmla="*/ 582286822 h 1975"/>
              <a:gd name="T88" fmla="*/ 614344181 w 2377"/>
              <a:gd name="T89" fmla="*/ 581184999 h 1975"/>
              <a:gd name="T90" fmla="*/ 652990513 w 2377"/>
              <a:gd name="T91" fmla="*/ 588532304 h 1975"/>
              <a:gd name="T92" fmla="*/ 682752095 w 2377"/>
              <a:gd name="T93" fmla="*/ 605063893 h 1975"/>
              <a:gd name="T94" fmla="*/ 701409405 w 2377"/>
              <a:gd name="T95" fmla="*/ 628208844 h 1975"/>
              <a:gd name="T96" fmla="*/ 705851113 w 2377"/>
              <a:gd name="T97" fmla="*/ 648046507 h 19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0" anchor="ctr"/>
          <a:lstStyle/>
          <a:p>
            <a:endParaRPr lang="it-IT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7440014" y="3672898"/>
            <a:ext cx="982475" cy="1295714"/>
          </a:xfrm>
          <a:custGeom>
            <a:avLst/>
            <a:gdLst>
              <a:gd name="T0" fmla="*/ 76842918 w 1976"/>
              <a:gd name="T1" fmla="*/ 582056484 h 2375"/>
              <a:gd name="T2" fmla="*/ 55807746 w 1976"/>
              <a:gd name="T3" fmla="*/ 574339430 h 2375"/>
              <a:gd name="T4" fmla="*/ 37777693 w 1976"/>
              <a:gd name="T5" fmla="*/ 558539142 h 2375"/>
              <a:gd name="T6" fmla="*/ 30050527 w 1976"/>
              <a:gd name="T7" fmla="*/ 547147560 h 2375"/>
              <a:gd name="T8" fmla="*/ 18459450 w 1976"/>
              <a:gd name="T9" fmla="*/ 539431112 h 2375"/>
              <a:gd name="T10" fmla="*/ 7727166 w 1976"/>
              <a:gd name="T11" fmla="*/ 540900681 h 2375"/>
              <a:gd name="T12" fmla="*/ 429396 w 1976"/>
              <a:gd name="T13" fmla="*/ 550454696 h 2375"/>
              <a:gd name="T14" fmla="*/ 848276563 w 1976"/>
              <a:gd name="T15" fmla="*/ 872717030 h 2375"/>
              <a:gd name="T16" fmla="*/ 480804493 w 1976"/>
              <a:gd name="T17" fmla="*/ 144779185 h 2375"/>
              <a:gd name="T18" fmla="*/ 467067090 w 1976"/>
              <a:gd name="T19" fmla="*/ 143309616 h 2375"/>
              <a:gd name="T20" fmla="*/ 458910528 w 1976"/>
              <a:gd name="T21" fmla="*/ 135959955 h 2375"/>
              <a:gd name="T22" fmla="*/ 459339924 w 1976"/>
              <a:gd name="T23" fmla="*/ 126773332 h 2375"/>
              <a:gd name="T24" fmla="*/ 470931001 w 1976"/>
              <a:gd name="T25" fmla="*/ 116851925 h 2375"/>
              <a:gd name="T26" fmla="*/ 486385333 w 1976"/>
              <a:gd name="T27" fmla="*/ 108768085 h 2375"/>
              <a:gd name="T28" fmla="*/ 501839664 w 1976"/>
              <a:gd name="T29" fmla="*/ 93334583 h 2375"/>
              <a:gd name="T30" fmla="*/ 509566830 w 1976"/>
              <a:gd name="T31" fmla="*/ 73491769 h 2375"/>
              <a:gd name="T32" fmla="*/ 508279297 w 1976"/>
              <a:gd name="T33" fmla="*/ 53648955 h 2375"/>
              <a:gd name="T34" fmla="*/ 493253706 w 1976"/>
              <a:gd name="T35" fmla="*/ 29396829 h 2375"/>
              <a:gd name="T36" fmla="*/ 466637694 w 1976"/>
              <a:gd name="T37" fmla="*/ 11390976 h 2375"/>
              <a:gd name="T38" fmla="*/ 431006983 w 1976"/>
              <a:gd name="T39" fmla="*/ 1102176 h 2375"/>
              <a:gd name="T40" fmla="*/ 401815249 w 1976"/>
              <a:gd name="T41" fmla="*/ 367392 h 2375"/>
              <a:gd name="T42" fmla="*/ 364466952 w 1976"/>
              <a:gd name="T43" fmla="*/ 8083840 h 2375"/>
              <a:gd name="T44" fmla="*/ 335704614 w 1976"/>
              <a:gd name="T45" fmla="*/ 24619518 h 2375"/>
              <a:gd name="T46" fmla="*/ 317674561 w 1976"/>
              <a:gd name="T47" fmla="*/ 47770074 h 2375"/>
              <a:gd name="T48" fmla="*/ 312952513 w 1976"/>
              <a:gd name="T49" fmla="*/ 67612888 h 2375"/>
              <a:gd name="T50" fmla="*/ 318103957 w 1976"/>
              <a:gd name="T51" fmla="*/ 88925271 h 2375"/>
              <a:gd name="T52" fmla="*/ 330553171 w 1976"/>
              <a:gd name="T53" fmla="*/ 103623382 h 2375"/>
              <a:gd name="T54" fmla="*/ 347724432 w 1976"/>
              <a:gd name="T55" fmla="*/ 115382356 h 2375"/>
              <a:gd name="T56" fmla="*/ 361032438 w 1976"/>
              <a:gd name="T57" fmla="*/ 124201587 h 2375"/>
              <a:gd name="T58" fmla="*/ 364896349 w 1976"/>
              <a:gd name="T59" fmla="*/ 133755602 h 2375"/>
              <a:gd name="T60" fmla="*/ 358886112 w 1976"/>
              <a:gd name="T61" fmla="*/ 141472049 h 2375"/>
              <a:gd name="T62" fmla="*/ 342572988 w 1976"/>
              <a:gd name="T63" fmla="*/ 144779185 h 2375"/>
              <a:gd name="T64" fmla="*/ 0 w 1976"/>
              <a:gd name="T65" fmla="*/ 440584434 h 2375"/>
              <a:gd name="T66" fmla="*/ 1716929 w 1976"/>
              <a:gd name="T67" fmla="*/ 451240626 h 2375"/>
              <a:gd name="T68" fmla="*/ 10302888 w 1976"/>
              <a:gd name="T69" fmla="*/ 458957073 h 2375"/>
              <a:gd name="T70" fmla="*/ 21035172 w 1976"/>
              <a:gd name="T71" fmla="*/ 457854897 h 2375"/>
              <a:gd name="T72" fmla="*/ 32626249 w 1976"/>
              <a:gd name="T73" fmla="*/ 447933490 h 2375"/>
              <a:gd name="T74" fmla="*/ 42499740 w 1976"/>
              <a:gd name="T75" fmla="*/ 435439732 h 2375"/>
              <a:gd name="T76" fmla="*/ 60100398 w 1976"/>
              <a:gd name="T77" fmla="*/ 421843797 h 2375"/>
              <a:gd name="T78" fmla="*/ 83281895 w 1976"/>
              <a:gd name="T79" fmla="*/ 415229525 h 2375"/>
              <a:gd name="T80" fmla="*/ 106464049 w 1976"/>
              <a:gd name="T81" fmla="*/ 416699700 h 2375"/>
              <a:gd name="T82" fmla="*/ 134796990 w 1976"/>
              <a:gd name="T83" fmla="*/ 429560245 h 2375"/>
              <a:gd name="T84" fmla="*/ 155832162 w 1976"/>
              <a:gd name="T85" fmla="*/ 451975410 h 2375"/>
              <a:gd name="T86" fmla="*/ 168281376 w 1976"/>
              <a:gd name="T87" fmla="*/ 482107023 h 2375"/>
              <a:gd name="T88" fmla="*/ 168710772 w 1976"/>
              <a:gd name="T89" fmla="*/ 507829324 h 2375"/>
              <a:gd name="T90" fmla="*/ 159696073 w 1976"/>
              <a:gd name="T91" fmla="*/ 539431112 h 2375"/>
              <a:gd name="T92" fmla="*/ 140377830 w 1976"/>
              <a:gd name="T93" fmla="*/ 564418023 h 2375"/>
              <a:gd name="T94" fmla="*/ 113761818 w 1976"/>
              <a:gd name="T95" fmla="*/ 579851525 h 2375"/>
              <a:gd name="T96" fmla="*/ 90580321 w 1976"/>
              <a:gd name="T97" fmla="*/ 583893444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24000" tIns="288000" anchor="ctr"/>
          <a:lstStyle/>
          <a:p>
            <a:endParaRPr lang="it-IT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4462489" y="2811469"/>
            <a:ext cx="982475" cy="1297143"/>
          </a:xfrm>
          <a:custGeom>
            <a:avLst/>
            <a:gdLst>
              <a:gd name="T0" fmla="*/ 775443852 w 1979"/>
              <a:gd name="T1" fmla="*/ 291960909 h 2378"/>
              <a:gd name="T2" fmla="*/ 796436663 w 1979"/>
              <a:gd name="T3" fmla="*/ 299673091 h 2378"/>
              <a:gd name="T4" fmla="*/ 814430875 w 1979"/>
              <a:gd name="T5" fmla="*/ 315464181 h 2378"/>
              <a:gd name="T6" fmla="*/ 824712908 w 1979"/>
              <a:gd name="T7" fmla="*/ 329419818 h 2378"/>
              <a:gd name="T8" fmla="*/ 841420884 w 1979"/>
              <a:gd name="T9" fmla="*/ 334928606 h 2378"/>
              <a:gd name="T10" fmla="*/ 484545712 w 1979"/>
              <a:gd name="T11" fmla="*/ 0 h 2378"/>
              <a:gd name="T12" fmla="*/ 481975204 w 1979"/>
              <a:gd name="T13" fmla="*/ 8814182 h 2378"/>
              <a:gd name="T14" fmla="*/ 493542163 w 1979"/>
              <a:gd name="T15" fmla="*/ 21300485 h 2378"/>
              <a:gd name="T16" fmla="*/ 510250794 w 1979"/>
              <a:gd name="T17" fmla="*/ 30114061 h 2378"/>
              <a:gd name="T18" fmla="*/ 526530680 w 1979"/>
              <a:gd name="T19" fmla="*/ 45905758 h 2378"/>
              <a:gd name="T20" fmla="*/ 533385368 w 1979"/>
              <a:gd name="T21" fmla="*/ 65369576 h 2378"/>
              <a:gd name="T22" fmla="*/ 532100442 w 1979"/>
              <a:gd name="T23" fmla="*/ 84834000 h 2378"/>
              <a:gd name="T24" fmla="*/ 517534228 w 1979"/>
              <a:gd name="T25" fmla="*/ 109071939 h 2378"/>
              <a:gd name="T26" fmla="*/ 490543564 w 1979"/>
              <a:gd name="T27" fmla="*/ 127801697 h 2378"/>
              <a:gd name="T28" fmla="*/ 455412631 w 1979"/>
              <a:gd name="T29" fmla="*/ 137717273 h 2378"/>
              <a:gd name="T30" fmla="*/ 425851459 w 1979"/>
              <a:gd name="T31" fmla="*/ 138819273 h 2378"/>
              <a:gd name="T32" fmla="*/ 388578762 w 1979"/>
              <a:gd name="T33" fmla="*/ 131107091 h 2378"/>
              <a:gd name="T34" fmla="*/ 359874426 w 1979"/>
              <a:gd name="T35" fmla="*/ 114580727 h 2378"/>
              <a:gd name="T36" fmla="*/ 341880868 w 1979"/>
              <a:gd name="T37" fmla="*/ 91444182 h 2378"/>
              <a:gd name="T38" fmla="*/ 337596688 w 1979"/>
              <a:gd name="T39" fmla="*/ 71245697 h 2378"/>
              <a:gd name="T40" fmla="*/ 342737704 w 1979"/>
              <a:gd name="T41" fmla="*/ 49945212 h 2378"/>
              <a:gd name="T42" fmla="*/ 354733409 w 1979"/>
              <a:gd name="T43" fmla="*/ 34888182 h 2378"/>
              <a:gd name="T44" fmla="*/ 371870131 w 1979"/>
              <a:gd name="T45" fmla="*/ 23871212 h 2378"/>
              <a:gd name="T46" fmla="*/ 388150671 w 1979"/>
              <a:gd name="T47" fmla="*/ 12118970 h 2378"/>
              <a:gd name="T48" fmla="*/ 386865090 w 1979"/>
              <a:gd name="T49" fmla="*/ 0 h 2378"/>
              <a:gd name="T50" fmla="*/ 366729115 w 1979"/>
              <a:gd name="T51" fmla="*/ 727881939 h 2378"/>
              <a:gd name="T52" fmla="*/ 383009655 w 1979"/>
              <a:gd name="T53" fmla="*/ 731187333 h 2378"/>
              <a:gd name="T54" fmla="*/ 389435598 w 1979"/>
              <a:gd name="T55" fmla="*/ 739266242 h 2378"/>
              <a:gd name="T56" fmla="*/ 385580163 w 1979"/>
              <a:gd name="T57" fmla="*/ 748815090 h 2378"/>
              <a:gd name="T58" fmla="*/ 371870131 w 1979"/>
              <a:gd name="T59" fmla="*/ 757995999 h 2378"/>
              <a:gd name="T60" fmla="*/ 354733409 w 1979"/>
              <a:gd name="T61" fmla="*/ 769380908 h 2378"/>
              <a:gd name="T62" fmla="*/ 342737704 w 1979"/>
              <a:gd name="T63" fmla="*/ 783703272 h 2378"/>
              <a:gd name="T64" fmla="*/ 337596688 w 1979"/>
              <a:gd name="T65" fmla="*/ 805371090 h 2378"/>
              <a:gd name="T66" fmla="*/ 341880868 w 1979"/>
              <a:gd name="T67" fmla="*/ 825569575 h 2378"/>
              <a:gd name="T68" fmla="*/ 359874426 w 1979"/>
              <a:gd name="T69" fmla="*/ 848706120 h 2378"/>
              <a:gd name="T70" fmla="*/ 388578762 w 1979"/>
              <a:gd name="T71" fmla="*/ 865231878 h 2378"/>
              <a:gd name="T72" fmla="*/ 425851459 w 1979"/>
              <a:gd name="T73" fmla="*/ 872576726 h 2378"/>
              <a:gd name="T74" fmla="*/ 455412631 w 1979"/>
              <a:gd name="T75" fmla="*/ 871842666 h 2378"/>
              <a:gd name="T76" fmla="*/ 490543564 w 1979"/>
              <a:gd name="T77" fmla="*/ 861926484 h 2378"/>
              <a:gd name="T78" fmla="*/ 516677392 w 1979"/>
              <a:gd name="T79" fmla="*/ 843197333 h 2378"/>
              <a:gd name="T80" fmla="*/ 532100442 w 1979"/>
              <a:gd name="T81" fmla="*/ 818958787 h 2378"/>
              <a:gd name="T82" fmla="*/ 533385368 w 1979"/>
              <a:gd name="T83" fmla="*/ 799862302 h 2378"/>
              <a:gd name="T84" fmla="*/ 525673844 w 1979"/>
              <a:gd name="T85" fmla="*/ 780031151 h 2378"/>
              <a:gd name="T86" fmla="*/ 510250794 w 1979"/>
              <a:gd name="T87" fmla="*/ 764239454 h 2378"/>
              <a:gd name="T88" fmla="*/ 494827745 w 1979"/>
              <a:gd name="T89" fmla="*/ 755792605 h 2378"/>
              <a:gd name="T90" fmla="*/ 483260130 w 1979"/>
              <a:gd name="T91" fmla="*/ 746611696 h 2378"/>
              <a:gd name="T92" fmla="*/ 482832040 w 1979"/>
              <a:gd name="T93" fmla="*/ 736696121 h 2378"/>
              <a:gd name="T94" fmla="*/ 490971655 w 1979"/>
              <a:gd name="T95" fmla="*/ 730085333 h 2378"/>
              <a:gd name="T96" fmla="*/ 847847482 w 1979"/>
              <a:gd name="T97" fmla="*/ 727881939 h 2378"/>
              <a:gd name="T98" fmla="*/ 841420884 w 1979"/>
              <a:gd name="T99" fmla="*/ 414987878 h 2378"/>
              <a:gd name="T100" fmla="*/ 824712908 w 1979"/>
              <a:gd name="T101" fmla="*/ 419762606 h 2378"/>
              <a:gd name="T102" fmla="*/ 814430875 w 1979"/>
              <a:gd name="T103" fmla="*/ 434084969 h 2378"/>
              <a:gd name="T104" fmla="*/ 796436663 w 1979"/>
              <a:gd name="T105" fmla="*/ 449509333 h 2378"/>
              <a:gd name="T106" fmla="*/ 775443852 w 1979"/>
              <a:gd name="T107" fmla="*/ 457588848 h 2378"/>
              <a:gd name="T108" fmla="*/ 753594859 w 1979"/>
              <a:gd name="T109" fmla="*/ 458323515 h 2378"/>
              <a:gd name="T110" fmla="*/ 724033687 w 1979"/>
              <a:gd name="T111" fmla="*/ 448774666 h 2378"/>
              <a:gd name="T112" fmla="*/ 701327204 w 1979"/>
              <a:gd name="T113" fmla="*/ 428208848 h 2378"/>
              <a:gd name="T114" fmla="*/ 686332245 w 1979"/>
              <a:gd name="T115" fmla="*/ 399564121 h 2378"/>
              <a:gd name="T116" fmla="*/ 683333646 w 1979"/>
              <a:gd name="T117" fmla="*/ 374958242 h 2378"/>
              <a:gd name="T118" fmla="*/ 689759589 w 1979"/>
              <a:gd name="T119" fmla="*/ 341906121 h 2378"/>
              <a:gd name="T120" fmla="*/ 706468220 w 1979"/>
              <a:gd name="T121" fmla="*/ 315097454 h 2378"/>
              <a:gd name="T122" fmla="*/ 731316466 w 1979"/>
              <a:gd name="T123" fmla="*/ 296735030 h 2378"/>
              <a:gd name="T124" fmla="*/ 762163220 w 1979"/>
              <a:gd name="T125" fmla="*/ 290124242 h 2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4462489" y="1728612"/>
            <a:ext cx="981271" cy="1295715"/>
          </a:xfrm>
          <a:custGeom>
            <a:avLst/>
            <a:gdLst>
              <a:gd name="T0" fmla="*/ 769709449 w 1976"/>
              <a:gd name="T1" fmla="*/ 290660748 h 2375"/>
              <a:gd name="T2" fmla="*/ 790697228 w 1976"/>
              <a:gd name="T3" fmla="*/ 298377808 h 2375"/>
              <a:gd name="T4" fmla="*/ 807830415 w 1976"/>
              <a:gd name="T5" fmla="*/ 314178107 h 2375"/>
              <a:gd name="T6" fmla="*/ 816397336 w 1976"/>
              <a:gd name="T7" fmla="*/ 325569696 h 2375"/>
              <a:gd name="T8" fmla="*/ 827961763 w 1976"/>
              <a:gd name="T9" fmla="*/ 333286150 h 2375"/>
              <a:gd name="T10" fmla="*/ 838670415 w 1976"/>
              <a:gd name="T11" fmla="*/ 331816580 h 2375"/>
              <a:gd name="T12" fmla="*/ 845094951 w 1976"/>
              <a:gd name="T13" fmla="*/ 322262558 h 2375"/>
              <a:gd name="T14" fmla="*/ 0 w 1976"/>
              <a:gd name="T15" fmla="*/ 0 h 2375"/>
              <a:gd name="T16" fmla="*/ 366650345 w 1976"/>
              <a:gd name="T17" fmla="*/ 727938351 h 2375"/>
              <a:gd name="T18" fmla="*/ 379500726 w 1976"/>
              <a:gd name="T19" fmla="*/ 729407920 h 2375"/>
              <a:gd name="T20" fmla="*/ 388495208 w 1976"/>
              <a:gd name="T21" fmla="*/ 736757587 h 2375"/>
              <a:gd name="T22" fmla="*/ 387210563 w 1976"/>
              <a:gd name="T23" fmla="*/ 745944217 h 2375"/>
              <a:gd name="T24" fmla="*/ 376501911 w 1976"/>
              <a:gd name="T25" fmla="*/ 755865630 h 2375"/>
              <a:gd name="T26" fmla="*/ 361082239 w 1976"/>
              <a:gd name="T27" fmla="*/ 763949476 h 2375"/>
              <a:gd name="T28" fmla="*/ 345662566 w 1976"/>
              <a:gd name="T29" fmla="*/ 779382989 h 2375"/>
              <a:gd name="T30" fmla="*/ 337952730 w 1976"/>
              <a:gd name="T31" fmla="*/ 799225816 h 2375"/>
              <a:gd name="T32" fmla="*/ 339237375 w 1976"/>
              <a:gd name="T33" fmla="*/ 819068644 h 2375"/>
              <a:gd name="T34" fmla="*/ 354228833 w 1976"/>
              <a:gd name="T35" fmla="*/ 843320787 h 2375"/>
              <a:gd name="T36" fmla="*/ 380785372 w 1976"/>
              <a:gd name="T37" fmla="*/ 861326653 h 2375"/>
              <a:gd name="T38" fmla="*/ 416337047 w 1976"/>
              <a:gd name="T39" fmla="*/ 871615459 h 2375"/>
              <a:gd name="T40" fmla="*/ 445463531 w 1976"/>
              <a:gd name="T41" fmla="*/ 872350244 h 2375"/>
              <a:gd name="T42" fmla="*/ 482728067 w 1976"/>
              <a:gd name="T43" fmla="*/ 864633791 h 2375"/>
              <a:gd name="T44" fmla="*/ 511426336 w 1976"/>
              <a:gd name="T45" fmla="*/ 848098101 h 2375"/>
              <a:gd name="T46" fmla="*/ 529415954 w 1976"/>
              <a:gd name="T47" fmla="*/ 824947529 h 2375"/>
              <a:gd name="T48" fmla="*/ 534127629 w 1976"/>
              <a:gd name="T49" fmla="*/ 805104701 h 2375"/>
              <a:gd name="T50" fmla="*/ 528987739 w 1976"/>
              <a:gd name="T51" fmla="*/ 783792304 h 2375"/>
              <a:gd name="T52" fmla="*/ 516566227 w 1976"/>
              <a:gd name="T53" fmla="*/ 769094182 h 2375"/>
              <a:gd name="T54" fmla="*/ 499433039 w 1976"/>
              <a:gd name="T55" fmla="*/ 757335200 h 2375"/>
              <a:gd name="T56" fmla="*/ 485726227 w 1976"/>
              <a:gd name="T57" fmla="*/ 748515963 h 2375"/>
              <a:gd name="T58" fmla="*/ 481871637 w 1976"/>
              <a:gd name="T59" fmla="*/ 738961942 h 2375"/>
              <a:gd name="T60" fmla="*/ 488296173 w 1976"/>
              <a:gd name="T61" fmla="*/ 731245489 h 2375"/>
              <a:gd name="T62" fmla="*/ 504572930 w 1976"/>
              <a:gd name="T63" fmla="*/ 727938351 h 2375"/>
              <a:gd name="T64" fmla="*/ 846380251 w 1976"/>
              <a:gd name="T65" fmla="*/ 432132896 h 2375"/>
              <a:gd name="T66" fmla="*/ 844666736 w 1976"/>
              <a:gd name="T67" fmla="*/ 421476697 h 2375"/>
              <a:gd name="T68" fmla="*/ 836100469 w 1976"/>
              <a:gd name="T69" fmla="*/ 413760244 h 2375"/>
              <a:gd name="T70" fmla="*/ 825391818 w 1976"/>
              <a:gd name="T71" fmla="*/ 414862421 h 2375"/>
              <a:gd name="T72" fmla="*/ 813827391 w 1976"/>
              <a:gd name="T73" fmla="*/ 424416443 h 2375"/>
              <a:gd name="T74" fmla="*/ 803975824 w 1976"/>
              <a:gd name="T75" fmla="*/ 437277602 h 2375"/>
              <a:gd name="T76" fmla="*/ 785985552 w 1976"/>
              <a:gd name="T77" fmla="*/ 450873547 h 2375"/>
              <a:gd name="T78" fmla="*/ 763284258 w 1976"/>
              <a:gd name="T79" fmla="*/ 457487823 h 2375"/>
              <a:gd name="T80" fmla="*/ 740154095 w 1976"/>
              <a:gd name="T81" fmla="*/ 456017647 h 2375"/>
              <a:gd name="T82" fmla="*/ 711884696 w 1976"/>
              <a:gd name="T83" fmla="*/ 443157093 h 2375"/>
              <a:gd name="T84" fmla="*/ 690896263 w 1976"/>
              <a:gd name="T85" fmla="*/ 420741913 h 2375"/>
              <a:gd name="T86" fmla="*/ 678474751 w 1976"/>
              <a:gd name="T87" fmla="*/ 390610278 h 2375"/>
              <a:gd name="T88" fmla="*/ 677190106 w 1976"/>
              <a:gd name="T89" fmla="*/ 364887960 h 2375"/>
              <a:gd name="T90" fmla="*/ 687041672 w 1976"/>
              <a:gd name="T91" fmla="*/ 333286150 h 2375"/>
              <a:gd name="T92" fmla="*/ 706316590 w 1976"/>
              <a:gd name="T93" fmla="*/ 308299222 h 2375"/>
              <a:gd name="T94" fmla="*/ 732444259 w 1976"/>
              <a:gd name="T95" fmla="*/ 292865709 h 2375"/>
              <a:gd name="T96" fmla="*/ 756002637 w 1976"/>
              <a:gd name="T97" fmla="*/ 288823786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4462489" y="3890041"/>
            <a:ext cx="1179933" cy="1078571"/>
          </a:xfrm>
          <a:custGeom>
            <a:avLst/>
            <a:gdLst>
              <a:gd name="T0" fmla="*/ 338815777 w 2377"/>
              <a:gd name="T1" fmla="*/ 65846910 h 1976"/>
              <a:gd name="T2" fmla="*/ 348239289 w 2377"/>
              <a:gd name="T3" fmla="*/ 48189956 h 1976"/>
              <a:gd name="T4" fmla="*/ 366229571 w 2377"/>
              <a:gd name="T5" fmla="*/ 32739667 h 1976"/>
              <a:gd name="T6" fmla="*/ 379508097 w 2377"/>
              <a:gd name="T7" fmla="*/ 25750280 h 1976"/>
              <a:gd name="T8" fmla="*/ 388503566 w 2377"/>
              <a:gd name="T9" fmla="*/ 15817864 h 1976"/>
              <a:gd name="T10" fmla="*/ 387218125 w 2377"/>
              <a:gd name="T11" fmla="*/ 6989388 h 1976"/>
              <a:gd name="T12" fmla="*/ 375653084 w 2377"/>
              <a:gd name="T13" fmla="*/ 1103332 h 1976"/>
              <a:gd name="T14" fmla="*/ 0 w 2377"/>
              <a:gd name="T15" fmla="*/ 726892066 h 1976"/>
              <a:gd name="T16" fmla="*/ 848110862 w 2377"/>
              <a:gd name="T17" fmla="*/ 412371443 h 1976"/>
              <a:gd name="T18" fmla="*/ 850681089 w 2377"/>
              <a:gd name="T19" fmla="*/ 400967514 h 1976"/>
              <a:gd name="T20" fmla="*/ 858391117 w 2377"/>
              <a:gd name="T21" fmla="*/ 393242976 h 1976"/>
              <a:gd name="T22" fmla="*/ 869956158 w 2377"/>
              <a:gd name="T23" fmla="*/ 394346308 h 1976"/>
              <a:gd name="T24" fmla="*/ 881093155 w 2377"/>
              <a:gd name="T25" fmla="*/ 404278723 h 1976"/>
              <a:gd name="T26" fmla="*/ 890516667 w 2377"/>
              <a:gd name="T27" fmla="*/ 417153560 h 1976"/>
              <a:gd name="T28" fmla="*/ 908506949 w 2377"/>
              <a:gd name="T29" fmla="*/ 430396578 h 1976"/>
              <a:gd name="T30" fmla="*/ 931637031 w 2377"/>
              <a:gd name="T31" fmla="*/ 437018391 h 1976"/>
              <a:gd name="T32" fmla="*/ 954767113 w 2377"/>
              <a:gd name="T33" fmla="*/ 435546877 h 1976"/>
              <a:gd name="T34" fmla="*/ 982609606 w 2377"/>
              <a:gd name="T35" fmla="*/ 422671434 h 1976"/>
              <a:gd name="T36" fmla="*/ 1004454901 w 2377"/>
              <a:gd name="T37" fmla="*/ 400232363 h 1976"/>
              <a:gd name="T38" fmla="*/ 1016019942 w 2377"/>
              <a:gd name="T39" fmla="*/ 370067542 h 1976"/>
              <a:gd name="T40" fmla="*/ 1017304729 w 2377"/>
              <a:gd name="T41" fmla="*/ 344317262 h 1976"/>
              <a:gd name="T42" fmla="*/ 1008309915 w 2377"/>
              <a:gd name="T43" fmla="*/ 312681534 h 1976"/>
              <a:gd name="T44" fmla="*/ 989034192 w 2377"/>
              <a:gd name="T45" fmla="*/ 288034586 h 1976"/>
              <a:gd name="T46" fmla="*/ 962477140 w 2377"/>
              <a:gd name="T47" fmla="*/ 272216722 h 1976"/>
              <a:gd name="T48" fmla="*/ 938490316 w 2377"/>
              <a:gd name="T49" fmla="*/ 268170362 h 1976"/>
              <a:gd name="T50" fmla="*/ 913646749 w 2377"/>
              <a:gd name="T51" fmla="*/ 273320054 h 1976"/>
              <a:gd name="T52" fmla="*/ 896513209 w 2377"/>
              <a:gd name="T53" fmla="*/ 283252470 h 1976"/>
              <a:gd name="T54" fmla="*/ 883663382 w 2377"/>
              <a:gd name="T55" fmla="*/ 297967002 h 1976"/>
              <a:gd name="T56" fmla="*/ 872526385 w 2377"/>
              <a:gd name="T57" fmla="*/ 310106081 h 1976"/>
              <a:gd name="T58" fmla="*/ 860961344 w 2377"/>
              <a:gd name="T59" fmla="*/ 313417291 h 1976"/>
              <a:gd name="T60" fmla="*/ 851965876 w 2377"/>
              <a:gd name="T61" fmla="*/ 307899417 h 1976"/>
              <a:gd name="T62" fmla="*/ 848110862 w 2377"/>
              <a:gd name="T63" fmla="*/ 293552460 h 1976"/>
              <a:gd name="T64" fmla="*/ 504583329 w 2377"/>
              <a:gd name="T65" fmla="*/ 0 h 1976"/>
              <a:gd name="T66" fmla="*/ 490876104 w 2377"/>
              <a:gd name="T67" fmla="*/ 2207271 h 1976"/>
              <a:gd name="T68" fmla="*/ 482738033 w 2377"/>
              <a:gd name="T69" fmla="*/ 9196658 h 1976"/>
              <a:gd name="T70" fmla="*/ 483166077 w 2377"/>
              <a:gd name="T71" fmla="*/ 18760892 h 1976"/>
              <a:gd name="T72" fmla="*/ 494731118 w 2377"/>
              <a:gd name="T73" fmla="*/ 27957550 h 1976"/>
              <a:gd name="T74" fmla="*/ 510151827 w 2377"/>
              <a:gd name="T75" fmla="*/ 36050270 h 1976"/>
              <a:gd name="T76" fmla="*/ 525571882 w 2377"/>
              <a:gd name="T77" fmla="*/ 52236316 h 1976"/>
              <a:gd name="T78" fmla="*/ 533281909 w 2377"/>
              <a:gd name="T79" fmla="*/ 72100540 h 1976"/>
              <a:gd name="T80" fmla="*/ 531997123 w 2377"/>
              <a:gd name="T81" fmla="*/ 91229614 h 1976"/>
              <a:gd name="T82" fmla="*/ 516576414 w 2377"/>
              <a:gd name="T83" fmla="*/ 115508380 h 1976"/>
              <a:gd name="T84" fmla="*/ 490448060 w 2377"/>
              <a:gd name="T85" fmla="*/ 134269272 h 1976"/>
              <a:gd name="T86" fmla="*/ 455324239 w 2377"/>
              <a:gd name="T87" fmla="*/ 143833506 h 1976"/>
              <a:gd name="T88" fmla="*/ 425768916 w 2377"/>
              <a:gd name="T89" fmla="*/ 144936838 h 1976"/>
              <a:gd name="T90" fmla="*/ 388503566 w 2377"/>
              <a:gd name="T91" fmla="*/ 137579875 h 1976"/>
              <a:gd name="T92" fmla="*/ 359804330 w 2377"/>
              <a:gd name="T93" fmla="*/ 121026254 h 1976"/>
              <a:gd name="T94" fmla="*/ 341814703 w 2377"/>
              <a:gd name="T95" fmla="*/ 97850820 h 1976"/>
              <a:gd name="T96" fmla="*/ 337530991 w 2377"/>
              <a:gd name="T97" fmla="*/ 77986596 h 1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rIns="324000" anchor="ctr"/>
          <a:lstStyle/>
          <a:p>
            <a:endParaRPr lang="it-IT"/>
          </a:p>
        </p:txBody>
      </p:sp>
      <p:sp>
        <p:nvSpPr>
          <p:cNvPr id="18" name="Freeform 7"/>
          <p:cNvSpPr>
            <a:spLocks/>
          </p:cNvSpPr>
          <p:nvPr/>
        </p:nvSpPr>
        <p:spPr bwMode="auto">
          <a:xfrm>
            <a:off x="5457004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6991 h 2374"/>
              <a:gd name="T4" fmla="*/ 879025785 w 2376"/>
              <a:gd name="T5" fmla="*/ 447072698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244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7924 h 2374"/>
              <a:gd name="T42" fmla="*/ 356142502 w 2376"/>
              <a:gd name="T43" fmla="*/ 119659754 h 2374"/>
              <a:gd name="T44" fmla="*/ 365547929 w 2376"/>
              <a:gd name="T45" fmla="*/ 131772405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207 h 2374"/>
              <a:gd name="T52" fmla="*/ 30783004 w 2376"/>
              <a:gd name="T53" fmla="*/ 443401886 h 2374"/>
              <a:gd name="T54" fmla="*/ 47456886 w 2376"/>
              <a:gd name="T55" fmla="*/ 425783320 h 2374"/>
              <a:gd name="T56" fmla="*/ 72254797 w 2376"/>
              <a:gd name="T57" fmla="*/ 415505773 h 2374"/>
              <a:gd name="T58" fmla="*/ 101755094 w 2376"/>
              <a:gd name="T59" fmla="*/ 415872915 h 2374"/>
              <a:gd name="T60" fmla="*/ 136385565 w 2376"/>
              <a:gd name="T61" fmla="*/ 433491481 h 2374"/>
              <a:gd name="T62" fmla="*/ 158618062 w 2376"/>
              <a:gd name="T63" fmla="*/ 465425548 h 2374"/>
              <a:gd name="T64" fmla="*/ 165030942 w 2376"/>
              <a:gd name="T65" fmla="*/ 498460434 h 2374"/>
              <a:gd name="T66" fmla="*/ 155625515 w 2376"/>
              <a:gd name="T67" fmla="*/ 538469198 h 2374"/>
              <a:gd name="T68" fmla="*/ 129972684 w 2376"/>
              <a:gd name="T69" fmla="*/ 567833878 h 2374"/>
              <a:gd name="T70" fmla="*/ 94059506 w 2376"/>
              <a:gd name="T71" fmla="*/ 582148773 h 2374"/>
              <a:gd name="T72" fmla="*/ 66696836 w 2376"/>
              <a:gd name="T73" fmla="*/ 579579387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198 h 2374"/>
              <a:gd name="T80" fmla="*/ 846105154 w 2376"/>
              <a:gd name="T81" fmla="*/ 557556331 h 2374"/>
              <a:gd name="T82" fmla="*/ 849953275 w 2376"/>
              <a:gd name="T83" fmla="*/ 543975113 h 2374"/>
              <a:gd name="T84" fmla="*/ 862351903 w 2376"/>
              <a:gd name="T85" fmla="*/ 538469198 h 2374"/>
              <a:gd name="T86" fmla="*/ 876460372 w 2376"/>
              <a:gd name="T87" fmla="*/ 546177358 h 2374"/>
              <a:gd name="T88" fmla="*/ 888431867 w 2376"/>
              <a:gd name="T89" fmla="*/ 562327963 h 2374"/>
              <a:gd name="T90" fmla="*/ 911519284 w 2376"/>
              <a:gd name="T91" fmla="*/ 577744283 h 2374"/>
              <a:gd name="T92" fmla="*/ 936316540 w 2376"/>
              <a:gd name="T93" fmla="*/ 582883057 h 2374"/>
              <a:gd name="T94" fmla="*/ 973940212 w 2376"/>
              <a:gd name="T95" fmla="*/ 572238368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7396 h 2374"/>
              <a:gd name="T104" fmla="*/ 960258877 w 2376"/>
              <a:gd name="T105" fmla="*/ 418075160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5254730" y="1728612"/>
            <a:ext cx="1178729" cy="1294286"/>
          </a:xfrm>
          <a:custGeom>
            <a:avLst/>
            <a:gdLst>
              <a:gd name="T0" fmla="*/ 949997705 w 2377"/>
              <a:gd name="T1" fmla="*/ 292301035 h 2371"/>
              <a:gd name="T2" fmla="*/ 972657609 w 2377"/>
              <a:gd name="T3" fmla="*/ 304066864 h 2371"/>
              <a:gd name="T4" fmla="*/ 989331669 w 2377"/>
              <a:gd name="T5" fmla="*/ 324288853 h 2371"/>
              <a:gd name="T6" fmla="*/ 1009853538 w 2377"/>
              <a:gd name="T7" fmla="*/ 333480832 h 2371"/>
              <a:gd name="T8" fmla="*/ 168879284 w 2377"/>
              <a:gd name="T9" fmla="*/ 314361662 h 2371"/>
              <a:gd name="T10" fmla="*/ 165031474 w 2377"/>
              <a:gd name="T11" fmla="*/ 327965523 h 2371"/>
              <a:gd name="T12" fmla="*/ 153059784 w 2377"/>
              <a:gd name="T13" fmla="*/ 333480832 h 2371"/>
              <a:gd name="T14" fmla="*/ 138951367 w 2377"/>
              <a:gd name="T15" fmla="*/ 325759278 h 2371"/>
              <a:gd name="T16" fmla="*/ 126552071 w 2377"/>
              <a:gd name="T17" fmla="*/ 309581566 h 2371"/>
              <a:gd name="T18" fmla="*/ 103465213 w 2377"/>
              <a:gd name="T19" fmla="*/ 294139673 h 2371"/>
              <a:gd name="T20" fmla="*/ 78667927 w 2377"/>
              <a:gd name="T21" fmla="*/ 288991971 h 2371"/>
              <a:gd name="T22" fmla="*/ 41043738 w 2377"/>
              <a:gd name="T23" fmla="*/ 299654375 h 2371"/>
              <a:gd name="T24" fmla="*/ 13681464 w 2377"/>
              <a:gd name="T25" fmla="*/ 326495098 h 2371"/>
              <a:gd name="T26" fmla="*/ 0 w 2377"/>
              <a:gd name="T27" fmla="*/ 365100437 h 2371"/>
              <a:gd name="T28" fmla="*/ 3420203 w 2377"/>
              <a:gd name="T29" fmla="*/ 398559287 h 2371"/>
              <a:gd name="T30" fmla="*/ 23087511 w 2377"/>
              <a:gd name="T31" fmla="*/ 433120350 h 2371"/>
              <a:gd name="T32" fmla="*/ 55152809 w 2377"/>
              <a:gd name="T33" fmla="*/ 454078158 h 2371"/>
              <a:gd name="T34" fmla="*/ 85935940 w 2377"/>
              <a:gd name="T35" fmla="*/ 457754828 h 2371"/>
              <a:gd name="T36" fmla="*/ 113298867 w 2377"/>
              <a:gd name="T37" fmla="*/ 448562850 h 2371"/>
              <a:gd name="T38" fmla="*/ 133820737 w 2377"/>
              <a:gd name="T39" fmla="*/ 427973255 h 2371"/>
              <a:gd name="T40" fmla="*/ 144508951 w 2377"/>
              <a:gd name="T41" fmla="*/ 416575031 h 2371"/>
              <a:gd name="T42" fmla="*/ 158618022 w 2377"/>
              <a:gd name="T43" fmla="*/ 414001180 h 2371"/>
              <a:gd name="T44" fmla="*/ 167596462 w 2377"/>
              <a:gd name="T45" fmla="*/ 424664191 h 2371"/>
              <a:gd name="T46" fmla="*/ 536992720 w 2377"/>
              <a:gd name="T47" fmla="*/ 726524810 h 2371"/>
              <a:gd name="T48" fmla="*/ 554949601 w 2377"/>
              <a:gd name="T49" fmla="*/ 731671906 h 2371"/>
              <a:gd name="T50" fmla="*/ 557942196 w 2377"/>
              <a:gd name="T51" fmla="*/ 742702523 h 2371"/>
              <a:gd name="T52" fmla="*/ 545115947 w 2377"/>
              <a:gd name="T53" fmla="*/ 754467746 h 2371"/>
              <a:gd name="T54" fmla="*/ 523738863 w 2377"/>
              <a:gd name="T55" fmla="*/ 767704001 h 2371"/>
              <a:gd name="T56" fmla="*/ 510057400 w 2377"/>
              <a:gd name="T57" fmla="*/ 787190777 h 2371"/>
              <a:gd name="T58" fmla="*/ 507064804 w 2377"/>
              <a:gd name="T59" fmla="*/ 811089436 h 2371"/>
              <a:gd name="T60" fmla="*/ 523738863 w 2377"/>
              <a:gd name="T61" fmla="*/ 841974435 h 2371"/>
              <a:gd name="T62" fmla="*/ 557942196 w 2377"/>
              <a:gd name="T63" fmla="*/ 863299243 h 2371"/>
              <a:gd name="T64" fmla="*/ 604544172 w 2377"/>
              <a:gd name="T65" fmla="*/ 871756009 h 2371"/>
              <a:gd name="T66" fmla="*/ 643022922 w 2377"/>
              <a:gd name="T67" fmla="*/ 866608306 h 2371"/>
              <a:gd name="T68" fmla="*/ 680218850 w 2377"/>
              <a:gd name="T69" fmla="*/ 847121530 h 2371"/>
              <a:gd name="T70" fmla="*/ 700741373 w 2377"/>
              <a:gd name="T71" fmla="*/ 817708170 h 2371"/>
              <a:gd name="T72" fmla="*/ 701168327 w 2377"/>
              <a:gd name="T73" fmla="*/ 792706085 h 2371"/>
              <a:gd name="T74" fmla="*/ 689197291 w 2377"/>
              <a:gd name="T75" fmla="*/ 771013064 h 2371"/>
              <a:gd name="T76" fmla="*/ 668675422 w 2377"/>
              <a:gd name="T77" fmla="*/ 756306384 h 2371"/>
              <a:gd name="T78" fmla="*/ 652428969 w 2377"/>
              <a:gd name="T79" fmla="*/ 744908161 h 2371"/>
              <a:gd name="T80" fmla="*/ 652428969 w 2377"/>
              <a:gd name="T81" fmla="*/ 733142938 h 2371"/>
              <a:gd name="T82" fmla="*/ 668675422 w 2377"/>
              <a:gd name="T83" fmla="*/ 726524810 h 2371"/>
              <a:gd name="T84" fmla="*/ 1013274394 w 2377"/>
              <a:gd name="T85" fmla="*/ 415472212 h 2371"/>
              <a:gd name="T86" fmla="*/ 993179478 w 2377"/>
              <a:gd name="T87" fmla="*/ 418781276 h 2371"/>
              <a:gd name="T88" fmla="*/ 978643454 w 2377"/>
              <a:gd name="T89" fmla="*/ 437900446 h 2371"/>
              <a:gd name="T90" fmla="*/ 955555943 w 2377"/>
              <a:gd name="T91" fmla="*/ 453342339 h 2371"/>
              <a:gd name="T92" fmla="*/ 930758657 w 2377"/>
              <a:gd name="T93" fmla="*/ 457754828 h 2371"/>
              <a:gd name="T94" fmla="*/ 893135121 w 2377"/>
              <a:gd name="T95" fmla="*/ 447827637 h 2371"/>
              <a:gd name="T96" fmla="*/ 865344586 w 2377"/>
              <a:gd name="T97" fmla="*/ 420986914 h 2371"/>
              <a:gd name="T98" fmla="*/ 852090730 w 2377"/>
              <a:gd name="T99" fmla="*/ 382381575 h 2371"/>
              <a:gd name="T100" fmla="*/ 855083979 w 2377"/>
              <a:gd name="T101" fmla="*/ 348555118 h 2371"/>
              <a:gd name="T102" fmla="*/ 875178241 w 2377"/>
              <a:gd name="T103" fmla="*/ 314361662 h 2371"/>
              <a:gd name="T104" fmla="*/ 906816585 w 2377"/>
              <a:gd name="T105" fmla="*/ 29303624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5255934" y="2805755"/>
            <a:ext cx="1376188" cy="1078572"/>
          </a:xfrm>
          <a:custGeom>
            <a:avLst/>
            <a:gdLst>
              <a:gd name="T0" fmla="*/ 1082173459 w 2773"/>
              <a:gd name="T1" fmla="*/ 273044297 h 1976"/>
              <a:gd name="T2" fmla="*/ 1055214887 w 2773"/>
              <a:gd name="T3" fmla="*/ 293256097 h 1976"/>
              <a:gd name="T4" fmla="*/ 1035959325 w 2773"/>
              <a:gd name="T5" fmla="*/ 311997595 h 1976"/>
              <a:gd name="T6" fmla="*/ 1019271433 w 2773"/>
              <a:gd name="T7" fmla="*/ 305383056 h 1976"/>
              <a:gd name="T8" fmla="*/ 1016275817 w 2773"/>
              <a:gd name="T9" fmla="*/ 0 h 1976"/>
              <a:gd name="T10" fmla="*/ 657262675 w 2773"/>
              <a:gd name="T11" fmla="*/ 3307573 h 1976"/>
              <a:gd name="T12" fmla="*/ 651700044 w 2773"/>
              <a:gd name="T13" fmla="*/ 15802107 h 1976"/>
              <a:gd name="T14" fmla="*/ 668388591 w 2773"/>
              <a:gd name="T15" fmla="*/ 30133912 h 1976"/>
              <a:gd name="T16" fmla="*/ 691923603 w 2773"/>
              <a:gd name="T17" fmla="*/ 47773290 h 1976"/>
              <a:gd name="T18" fmla="*/ 703048864 w 2773"/>
              <a:gd name="T19" fmla="*/ 77172657 h 1976"/>
              <a:gd name="T20" fmla="*/ 690639768 w 2773"/>
              <a:gd name="T21" fmla="*/ 109878991 h 1976"/>
              <a:gd name="T22" fmla="*/ 650844154 w 2773"/>
              <a:gd name="T23" fmla="*/ 137073512 h 1976"/>
              <a:gd name="T24" fmla="*/ 604202729 w 2773"/>
              <a:gd name="T25" fmla="*/ 145525322 h 1976"/>
              <a:gd name="T26" fmla="*/ 549431003 w 2773"/>
              <a:gd name="T27" fmla="*/ 133398364 h 1976"/>
              <a:gd name="T28" fmla="*/ 514342784 w 2773"/>
              <a:gd name="T29" fmla="*/ 103632027 h 1976"/>
              <a:gd name="T30" fmla="*/ 506640428 w 2773"/>
              <a:gd name="T31" fmla="*/ 71292662 h 1976"/>
              <a:gd name="T32" fmla="*/ 520761305 w 2773"/>
              <a:gd name="T33" fmla="*/ 44466323 h 1976"/>
              <a:gd name="T34" fmla="*/ 545579498 w 2773"/>
              <a:gd name="T35" fmla="*/ 27929065 h 1976"/>
              <a:gd name="T36" fmla="*/ 558416539 w 2773"/>
              <a:gd name="T37" fmla="*/ 13597261 h 1976"/>
              <a:gd name="T38" fmla="*/ 548575113 w 2773"/>
              <a:gd name="T39" fmla="*/ 2204846 h 1976"/>
              <a:gd name="T40" fmla="*/ 168594628 w 2773"/>
              <a:gd name="T41" fmla="*/ 166839848 h 1976"/>
              <a:gd name="T42" fmla="*/ 164315832 w 2773"/>
              <a:gd name="T43" fmla="*/ 329637579 h 1976"/>
              <a:gd name="T44" fmla="*/ 145915506 w 2773"/>
              <a:gd name="T45" fmla="*/ 331842426 h 1976"/>
              <a:gd name="T46" fmla="*/ 126659944 w 2773"/>
              <a:gd name="T47" fmla="*/ 309792748 h 1976"/>
              <a:gd name="T48" fmla="*/ 98418191 w 2773"/>
              <a:gd name="T49" fmla="*/ 292153371 h 1976"/>
              <a:gd name="T50" fmla="*/ 62474082 w 2773"/>
              <a:gd name="T51" fmla="*/ 291051251 h 1976"/>
              <a:gd name="T52" fmla="*/ 23107067 w 2773"/>
              <a:gd name="T53" fmla="*/ 314203048 h 1976"/>
              <a:gd name="T54" fmla="*/ 1283835 w 2773"/>
              <a:gd name="T55" fmla="*/ 356831494 h 1976"/>
              <a:gd name="T56" fmla="*/ 2995615 w 2773"/>
              <a:gd name="T57" fmla="*/ 398725395 h 1976"/>
              <a:gd name="T58" fmla="*/ 28669698 w 2773"/>
              <a:gd name="T59" fmla="*/ 438781419 h 1976"/>
              <a:gd name="T60" fmla="*/ 71032328 w 2773"/>
              <a:gd name="T61" fmla="*/ 457523523 h 1976"/>
              <a:gd name="T62" fmla="*/ 103552876 w 2773"/>
              <a:gd name="T63" fmla="*/ 453480800 h 1976"/>
              <a:gd name="T64" fmla="*/ 130939394 w 2773"/>
              <a:gd name="T65" fmla="*/ 433269000 h 1976"/>
              <a:gd name="T66" fmla="*/ 149767011 w 2773"/>
              <a:gd name="T67" fmla="*/ 414159927 h 1976"/>
              <a:gd name="T68" fmla="*/ 166027612 w 2773"/>
              <a:gd name="T69" fmla="*/ 420774466 h 1976"/>
              <a:gd name="T70" fmla="*/ 169450518 w 2773"/>
              <a:gd name="T71" fmla="*/ 726157521 h 1976"/>
              <a:gd name="T72" fmla="*/ 528891606 w 2773"/>
              <a:gd name="T73" fmla="*/ 722849949 h 1976"/>
              <a:gd name="T74" fmla="*/ 534454236 w 2773"/>
              <a:gd name="T75" fmla="*/ 710355415 h 1976"/>
              <a:gd name="T76" fmla="*/ 518193635 w 2773"/>
              <a:gd name="T77" fmla="*/ 696023610 h 1976"/>
              <a:gd name="T78" fmla="*/ 494230678 w 2773"/>
              <a:gd name="T79" fmla="*/ 678384232 h 1976"/>
              <a:gd name="T80" fmla="*/ 483533361 w 2773"/>
              <a:gd name="T81" fmla="*/ 648617289 h 1976"/>
              <a:gd name="T82" fmla="*/ 495086568 w 2773"/>
              <a:gd name="T83" fmla="*/ 616278531 h 1976"/>
              <a:gd name="T84" fmla="*/ 534454236 w 2773"/>
              <a:gd name="T85" fmla="*/ 589451585 h 1976"/>
              <a:gd name="T86" fmla="*/ 581523607 w 2773"/>
              <a:gd name="T87" fmla="*/ 580999775 h 1976"/>
              <a:gd name="T88" fmla="*/ 636295333 w 2773"/>
              <a:gd name="T89" fmla="*/ 592759158 h 1976"/>
              <a:gd name="T90" fmla="*/ 672239441 w 2773"/>
              <a:gd name="T91" fmla="*/ 622158525 h 1976"/>
              <a:gd name="T92" fmla="*/ 679085907 w 2773"/>
              <a:gd name="T93" fmla="*/ 654864859 h 1976"/>
              <a:gd name="T94" fmla="*/ 665820921 w 2773"/>
              <a:gd name="T95" fmla="*/ 681691198 h 1976"/>
              <a:gd name="T96" fmla="*/ 641002728 w 2773"/>
              <a:gd name="T97" fmla="*/ 698228456 h 1976"/>
              <a:gd name="T98" fmla="*/ 628165686 w 2773"/>
              <a:gd name="T99" fmla="*/ 712927836 h 1976"/>
              <a:gd name="T100" fmla="*/ 637151223 w 2773"/>
              <a:gd name="T101" fmla="*/ 724320251 h 1976"/>
              <a:gd name="T102" fmla="*/ 1016703762 w 2773"/>
              <a:gd name="T103" fmla="*/ 558950098 h 1976"/>
              <a:gd name="T104" fmla="*/ 1021410503 w 2773"/>
              <a:gd name="T105" fmla="*/ 396519942 h 1976"/>
              <a:gd name="T106" fmla="*/ 1040666720 w 2773"/>
              <a:gd name="T107" fmla="*/ 394682671 h 1976"/>
              <a:gd name="T108" fmla="*/ 1059066392 w 2773"/>
              <a:gd name="T109" fmla="*/ 416364773 h 1976"/>
              <a:gd name="T110" fmla="*/ 1087736090 w 2773"/>
              <a:gd name="T111" fmla="*/ 434004151 h 1976"/>
              <a:gd name="T112" fmla="*/ 1123252254 w 2773"/>
              <a:gd name="T113" fmla="*/ 435106271 h 1976"/>
              <a:gd name="T114" fmla="*/ 1163475158 w 2773"/>
              <a:gd name="T115" fmla="*/ 411954474 h 1976"/>
              <a:gd name="T116" fmla="*/ 1184442500 w 2773"/>
              <a:gd name="T117" fmla="*/ 369693603 h 1976"/>
              <a:gd name="T118" fmla="*/ 1182731375 w 2773"/>
              <a:gd name="T119" fmla="*/ 327432126 h 1976"/>
              <a:gd name="T120" fmla="*/ 1157484583 w 2773"/>
              <a:gd name="T121" fmla="*/ 287008527 h 1976"/>
              <a:gd name="T122" fmla="*/ 1115549898 w 2773"/>
              <a:gd name="T123" fmla="*/ 268633998 h 1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1" name="Freeform 14"/>
          <p:cNvSpPr>
            <a:spLocks/>
          </p:cNvSpPr>
          <p:nvPr/>
        </p:nvSpPr>
        <p:spPr bwMode="auto">
          <a:xfrm>
            <a:off x="6438275" y="2805755"/>
            <a:ext cx="1185954" cy="1078572"/>
          </a:xfrm>
          <a:custGeom>
            <a:avLst/>
            <a:gdLst>
              <a:gd name="T0" fmla="*/ 720242 w 1896949"/>
              <a:gd name="T1" fmla="*/ 7144 h 1568450"/>
              <a:gd name="T2" fmla="*/ 730557 w 1896949"/>
              <a:gd name="T3" fmla="*/ 34131 h 1568450"/>
              <a:gd name="T4" fmla="*/ 699612 w 1896949"/>
              <a:gd name="T5" fmla="*/ 65088 h 1568450"/>
              <a:gd name="T6" fmla="*/ 650418 w 1896949"/>
              <a:gd name="T7" fmla="*/ 111125 h 1568450"/>
              <a:gd name="T8" fmla="*/ 636929 w 1896949"/>
              <a:gd name="T9" fmla="*/ 182563 h 1568450"/>
              <a:gd name="T10" fmla="*/ 677395 w 1896949"/>
              <a:gd name="T11" fmla="*/ 261144 h 1568450"/>
              <a:gd name="T12" fmla="*/ 763883 w 1896949"/>
              <a:gd name="T13" fmla="*/ 307181 h 1568450"/>
              <a:gd name="T14" fmla="*/ 871794 w 1896949"/>
              <a:gd name="T15" fmla="*/ 307181 h 1568450"/>
              <a:gd name="T16" fmla="*/ 958282 w 1896949"/>
              <a:gd name="T17" fmla="*/ 261144 h 1568450"/>
              <a:gd name="T18" fmla="*/ 998748 w 1896949"/>
              <a:gd name="T19" fmla="*/ 182563 h 1568450"/>
              <a:gd name="T20" fmla="*/ 984466 w 1896949"/>
              <a:gd name="T21" fmla="*/ 111125 h 1568450"/>
              <a:gd name="T22" fmla="*/ 936065 w 1896949"/>
              <a:gd name="T23" fmla="*/ 65088 h 1568450"/>
              <a:gd name="T24" fmla="*/ 905119 w 1896949"/>
              <a:gd name="T25" fmla="*/ 34131 h 1568450"/>
              <a:gd name="T26" fmla="*/ 915435 w 1896949"/>
              <a:gd name="T27" fmla="*/ 7144 h 1568450"/>
              <a:gd name="T28" fmla="*/ 1581151 w 1896949"/>
              <a:gd name="T29" fmla="*/ 434181 h 1568450"/>
              <a:gd name="T30" fmla="*/ 1590672 w 1896949"/>
              <a:gd name="T31" fmla="*/ 665163 h 1568450"/>
              <a:gd name="T32" fmla="*/ 1633519 w 1896949"/>
              <a:gd name="T33" fmla="*/ 662781 h 1568450"/>
              <a:gd name="T34" fmla="*/ 1678747 w 1896949"/>
              <a:gd name="T35" fmla="*/ 604838 h 1568450"/>
              <a:gd name="T36" fmla="*/ 1736670 w 1896949"/>
              <a:gd name="T37" fmla="*/ 580231 h 1568450"/>
              <a:gd name="T38" fmla="*/ 1819190 w 1896949"/>
              <a:gd name="T39" fmla="*/ 601663 h 1568450"/>
              <a:gd name="T40" fmla="*/ 1878699 w 1896949"/>
              <a:gd name="T41" fmla="*/ 674688 h 1568450"/>
              <a:gd name="T42" fmla="*/ 1895362 w 1896949"/>
              <a:gd name="T43" fmla="*/ 779463 h 1568450"/>
              <a:gd name="T44" fmla="*/ 1862037 w 1896949"/>
              <a:gd name="T45" fmla="*/ 876300 h 1568450"/>
              <a:gd name="T46" fmla="*/ 1793799 w 1896949"/>
              <a:gd name="T47" fmla="*/ 935038 h 1568450"/>
              <a:gd name="T48" fmla="*/ 1713659 w 1896949"/>
              <a:gd name="T49" fmla="*/ 937419 h 1568450"/>
              <a:gd name="T50" fmla="*/ 1660497 w 1896949"/>
              <a:gd name="T51" fmla="*/ 899319 h 1568450"/>
              <a:gd name="T52" fmla="*/ 1617650 w 1896949"/>
              <a:gd name="T53" fmla="*/ 847725 h 1568450"/>
              <a:gd name="T54" fmla="*/ 1584324 w 1896949"/>
              <a:gd name="T55" fmla="*/ 870744 h 1568450"/>
              <a:gd name="T56" fmla="*/ 902739 w 1896949"/>
              <a:gd name="T57" fmla="*/ 1568450 h 1568450"/>
              <a:gd name="T58" fmla="*/ 864653 w 1896949"/>
              <a:gd name="T59" fmla="*/ 1554163 h 1568450"/>
              <a:gd name="T60" fmla="*/ 867033 w 1896949"/>
              <a:gd name="T61" fmla="*/ 1523206 h 1568450"/>
              <a:gd name="T62" fmla="*/ 913054 w 1896949"/>
              <a:gd name="T63" fmla="*/ 1489869 h 1568450"/>
              <a:gd name="T64" fmla="*/ 951140 w 1896949"/>
              <a:gd name="T65" fmla="*/ 1436688 h 1568450"/>
              <a:gd name="T66" fmla="*/ 948760 w 1896949"/>
              <a:gd name="T67" fmla="*/ 1357313 h 1568450"/>
              <a:gd name="T68" fmla="*/ 890837 w 1896949"/>
              <a:gd name="T69" fmla="*/ 1288256 h 1568450"/>
              <a:gd name="T70" fmla="*/ 793241 w 1896949"/>
              <a:gd name="T71" fmla="*/ 1254919 h 1568450"/>
              <a:gd name="T72" fmla="*/ 687710 w 1896949"/>
              <a:gd name="T73" fmla="*/ 1273175 h 1568450"/>
              <a:gd name="T74" fmla="*/ 614712 w 1896949"/>
              <a:gd name="T75" fmla="*/ 1331119 h 1568450"/>
              <a:gd name="T76" fmla="*/ 593288 w 1896949"/>
              <a:gd name="T77" fmla="*/ 1414463 h 1568450"/>
              <a:gd name="T78" fmla="*/ 619473 w 1896949"/>
              <a:gd name="T79" fmla="*/ 1472406 h 1568450"/>
              <a:gd name="T80" fmla="*/ 671841 w 1896949"/>
              <a:gd name="T81" fmla="*/ 1512888 h 1568450"/>
              <a:gd name="T82" fmla="*/ 689297 w 1896949"/>
              <a:gd name="T83" fmla="*/ 1544638 h 1568450"/>
              <a:gd name="T84" fmla="*/ 664700 w 1896949"/>
              <a:gd name="T85" fmla="*/ 1566069 h 1568450"/>
              <a:gd name="T86" fmla="*/ 9299 w 1896949"/>
              <a:gd name="T87" fmla="*/ 935038 h 1568450"/>
              <a:gd name="T88" fmla="*/ 0 w 1896949"/>
              <a:gd name="T89" fmla="*/ 897731 h 1568450"/>
              <a:gd name="T90" fmla="*/ 21424 w 1896949"/>
              <a:gd name="T91" fmla="*/ 857250 h 1568450"/>
              <a:gd name="T92" fmla="*/ 65858 w 1896949"/>
              <a:gd name="T93" fmla="*/ 888206 h 1568450"/>
              <a:gd name="T94" fmla="*/ 112672 w 1896949"/>
              <a:gd name="T95" fmla="*/ 938213 h 1568450"/>
              <a:gd name="T96" fmla="*/ 183290 w 1896949"/>
              <a:gd name="T97" fmla="*/ 951706 h 1568450"/>
              <a:gd name="T98" fmla="*/ 261050 w 1896949"/>
              <a:gd name="T99" fmla="*/ 911225 h 1568450"/>
              <a:gd name="T100" fmla="*/ 307864 w 1896949"/>
              <a:gd name="T101" fmla="*/ 824706 h 1568450"/>
              <a:gd name="T102" fmla="*/ 307864 w 1896949"/>
              <a:gd name="T103" fmla="*/ 716756 h 1568450"/>
              <a:gd name="T104" fmla="*/ 261050 w 1896949"/>
              <a:gd name="T105" fmla="*/ 629444 h 1568450"/>
              <a:gd name="T106" fmla="*/ 183290 w 1896949"/>
              <a:gd name="T107" fmla="*/ 589756 h 1568450"/>
              <a:gd name="T108" fmla="*/ 112672 w 1896949"/>
              <a:gd name="T109" fmla="*/ 604044 h 1568450"/>
              <a:gd name="T110" fmla="*/ 65858 w 1896949"/>
              <a:gd name="T111" fmla="*/ 652463 h 1568450"/>
              <a:gd name="T112" fmla="*/ 21424 w 1896949"/>
              <a:gd name="T113" fmla="*/ 684213 h 1568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96949" h="1568450">
                <a:moveTo>
                  <a:pt x="10886" y="0"/>
                </a:moveTo>
                <a:lnTo>
                  <a:pt x="690091" y="0"/>
                </a:lnTo>
                <a:lnTo>
                  <a:pt x="698819" y="794"/>
                </a:lnTo>
                <a:lnTo>
                  <a:pt x="706754" y="2381"/>
                </a:lnTo>
                <a:lnTo>
                  <a:pt x="713895" y="4763"/>
                </a:lnTo>
                <a:lnTo>
                  <a:pt x="720242" y="7144"/>
                </a:lnTo>
                <a:lnTo>
                  <a:pt x="725003" y="10319"/>
                </a:lnTo>
                <a:lnTo>
                  <a:pt x="728177" y="14288"/>
                </a:lnTo>
                <a:lnTo>
                  <a:pt x="730557" y="19050"/>
                </a:lnTo>
                <a:lnTo>
                  <a:pt x="732144" y="23813"/>
                </a:lnTo>
                <a:lnTo>
                  <a:pt x="732144" y="29369"/>
                </a:lnTo>
                <a:lnTo>
                  <a:pt x="730557" y="34131"/>
                </a:lnTo>
                <a:lnTo>
                  <a:pt x="728177" y="39688"/>
                </a:lnTo>
                <a:lnTo>
                  <a:pt x="725003" y="44450"/>
                </a:lnTo>
                <a:lnTo>
                  <a:pt x="720242" y="50800"/>
                </a:lnTo>
                <a:lnTo>
                  <a:pt x="713895" y="55563"/>
                </a:lnTo>
                <a:lnTo>
                  <a:pt x="708341" y="60325"/>
                </a:lnTo>
                <a:lnTo>
                  <a:pt x="699612" y="65088"/>
                </a:lnTo>
                <a:lnTo>
                  <a:pt x="689297" y="70644"/>
                </a:lnTo>
                <a:lnTo>
                  <a:pt x="679776" y="77788"/>
                </a:lnTo>
                <a:lnTo>
                  <a:pt x="667874" y="88900"/>
                </a:lnTo>
                <a:lnTo>
                  <a:pt x="662320" y="96044"/>
                </a:lnTo>
                <a:lnTo>
                  <a:pt x="655972" y="103188"/>
                </a:lnTo>
                <a:lnTo>
                  <a:pt x="650418" y="111125"/>
                </a:lnTo>
                <a:lnTo>
                  <a:pt x="645657" y="120650"/>
                </a:lnTo>
                <a:lnTo>
                  <a:pt x="641690" y="131763"/>
                </a:lnTo>
                <a:lnTo>
                  <a:pt x="638516" y="142081"/>
                </a:lnTo>
                <a:lnTo>
                  <a:pt x="636135" y="153988"/>
                </a:lnTo>
                <a:lnTo>
                  <a:pt x="636135" y="166688"/>
                </a:lnTo>
                <a:lnTo>
                  <a:pt x="636929" y="182563"/>
                </a:lnTo>
                <a:lnTo>
                  <a:pt x="639309" y="196850"/>
                </a:lnTo>
                <a:lnTo>
                  <a:pt x="644070" y="211138"/>
                </a:lnTo>
                <a:lnTo>
                  <a:pt x="650418" y="223838"/>
                </a:lnTo>
                <a:lnTo>
                  <a:pt x="657559" y="237331"/>
                </a:lnTo>
                <a:lnTo>
                  <a:pt x="667080" y="249238"/>
                </a:lnTo>
                <a:lnTo>
                  <a:pt x="677395" y="261144"/>
                </a:lnTo>
                <a:lnTo>
                  <a:pt x="689297" y="269875"/>
                </a:lnTo>
                <a:lnTo>
                  <a:pt x="701993" y="279400"/>
                </a:lnTo>
                <a:lnTo>
                  <a:pt x="715482" y="288131"/>
                </a:lnTo>
                <a:lnTo>
                  <a:pt x="730557" y="296069"/>
                </a:lnTo>
                <a:lnTo>
                  <a:pt x="747220" y="302419"/>
                </a:lnTo>
                <a:lnTo>
                  <a:pt x="763883" y="307181"/>
                </a:lnTo>
                <a:lnTo>
                  <a:pt x="780546" y="310356"/>
                </a:lnTo>
                <a:lnTo>
                  <a:pt x="799589" y="312738"/>
                </a:lnTo>
                <a:lnTo>
                  <a:pt x="817045" y="314325"/>
                </a:lnTo>
                <a:lnTo>
                  <a:pt x="836088" y="312738"/>
                </a:lnTo>
                <a:lnTo>
                  <a:pt x="854338" y="310356"/>
                </a:lnTo>
                <a:lnTo>
                  <a:pt x="871794" y="307181"/>
                </a:lnTo>
                <a:lnTo>
                  <a:pt x="888457" y="302419"/>
                </a:lnTo>
                <a:lnTo>
                  <a:pt x="903533" y="296069"/>
                </a:lnTo>
                <a:lnTo>
                  <a:pt x="919402" y="288131"/>
                </a:lnTo>
                <a:lnTo>
                  <a:pt x="933684" y="279400"/>
                </a:lnTo>
                <a:lnTo>
                  <a:pt x="946380" y="269875"/>
                </a:lnTo>
                <a:lnTo>
                  <a:pt x="958282" y="261144"/>
                </a:lnTo>
                <a:lnTo>
                  <a:pt x="969390" y="249238"/>
                </a:lnTo>
                <a:lnTo>
                  <a:pt x="977325" y="237331"/>
                </a:lnTo>
                <a:lnTo>
                  <a:pt x="986053" y="223838"/>
                </a:lnTo>
                <a:lnTo>
                  <a:pt x="991607" y="211138"/>
                </a:lnTo>
                <a:lnTo>
                  <a:pt x="996368" y="196850"/>
                </a:lnTo>
                <a:lnTo>
                  <a:pt x="998748" y="182563"/>
                </a:lnTo>
                <a:lnTo>
                  <a:pt x="1000335" y="166688"/>
                </a:lnTo>
                <a:lnTo>
                  <a:pt x="998748" y="153988"/>
                </a:lnTo>
                <a:lnTo>
                  <a:pt x="996368" y="142081"/>
                </a:lnTo>
                <a:lnTo>
                  <a:pt x="993987" y="131763"/>
                </a:lnTo>
                <a:lnTo>
                  <a:pt x="989227" y="120650"/>
                </a:lnTo>
                <a:lnTo>
                  <a:pt x="984466" y="111125"/>
                </a:lnTo>
                <a:lnTo>
                  <a:pt x="979705" y="103188"/>
                </a:lnTo>
                <a:lnTo>
                  <a:pt x="974151" y="96044"/>
                </a:lnTo>
                <a:lnTo>
                  <a:pt x="967803" y="88900"/>
                </a:lnTo>
                <a:lnTo>
                  <a:pt x="955901" y="77788"/>
                </a:lnTo>
                <a:lnTo>
                  <a:pt x="945586" y="70644"/>
                </a:lnTo>
                <a:lnTo>
                  <a:pt x="936065" y="65088"/>
                </a:lnTo>
                <a:lnTo>
                  <a:pt x="927336" y="60325"/>
                </a:lnTo>
                <a:lnTo>
                  <a:pt x="920195" y="55563"/>
                </a:lnTo>
                <a:lnTo>
                  <a:pt x="914641" y="50800"/>
                </a:lnTo>
                <a:lnTo>
                  <a:pt x="909880" y="44450"/>
                </a:lnTo>
                <a:lnTo>
                  <a:pt x="905913" y="39688"/>
                </a:lnTo>
                <a:lnTo>
                  <a:pt x="905119" y="34131"/>
                </a:lnTo>
                <a:lnTo>
                  <a:pt x="903533" y="29369"/>
                </a:lnTo>
                <a:lnTo>
                  <a:pt x="903533" y="23813"/>
                </a:lnTo>
                <a:lnTo>
                  <a:pt x="905119" y="19050"/>
                </a:lnTo>
                <a:lnTo>
                  <a:pt x="907500" y="14288"/>
                </a:lnTo>
                <a:lnTo>
                  <a:pt x="910674" y="10319"/>
                </a:lnTo>
                <a:lnTo>
                  <a:pt x="915435" y="7144"/>
                </a:lnTo>
                <a:lnTo>
                  <a:pt x="920195" y="4763"/>
                </a:lnTo>
                <a:lnTo>
                  <a:pt x="927336" y="2381"/>
                </a:lnTo>
                <a:lnTo>
                  <a:pt x="936065" y="794"/>
                </a:lnTo>
                <a:lnTo>
                  <a:pt x="945586" y="0"/>
                </a:lnTo>
                <a:lnTo>
                  <a:pt x="1581151" y="0"/>
                </a:lnTo>
                <a:lnTo>
                  <a:pt x="1581151" y="434181"/>
                </a:lnTo>
                <a:lnTo>
                  <a:pt x="1581944" y="434181"/>
                </a:lnTo>
                <a:lnTo>
                  <a:pt x="1581944" y="633413"/>
                </a:lnTo>
                <a:lnTo>
                  <a:pt x="1583531" y="642938"/>
                </a:lnTo>
                <a:lnTo>
                  <a:pt x="1584324" y="652463"/>
                </a:lnTo>
                <a:lnTo>
                  <a:pt x="1586705" y="659606"/>
                </a:lnTo>
                <a:lnTo>
                  <a:pt x="1590672" y="665163"/>
                </a:lnTo>
                <a:lnTo>
                  <a:pt x="1596226" y="671513"/>
                </a:lnTo>
                <a:lnTo>
                  <a:pt x="1603368" y="674688"/>
                </a:lnTo>
                <a:lnTo>
                  <a:pt x="1610509" y="674688"/>
                </a:lnTo>
                <a:lnTo>
                  <a:pt x="1617650" y="673894"/>
                </a:lnTo>
                <a:lnTo>
                  <a:pt x="1626378" y="669925"/>
                </a:lnTo>
                <a:lnTo>
                  <a:pt x="1633519" y="662781"/>
                </a:lnTo>
                <a:lnTo>
                  <a:pt x="1640660" y="654844"/>
                </a:lnTo>
                <a:lnTo>
                  <a:pt x="1647802" y="642938"/>
                </a:lnTo>
                <a:lnTo>
                  <a:pt x="1653356" y="633413"/>
                </a:lnTo>
                <a:lnTo>
                  <a:pt x="1660497" y="622300"/>
                </a:lnTo>
                <a:lnTo>
                  <a:pt x="1671605" y="611188"/>
                </a:lnTo>
                <a:lnTo>
                  <a:pt x="1678747" y="604838"/>
                </a:lnTo>
                <a:lnTo>
                  <a:pt x="1685888" y="599281"/>
                </a:lnTo>
                <a:lnTo>
                  <a:pt x="1694616" y="594519"/>
                </a:lnTo>
                <a:lnTo>
                  <a:pt x="1703344" y="589756"/>
                </a:lnTo>
                <a:lnTo>
                  <a:pt x="1713659" y="584994"/>
                </a:lnTo>
                <a:lnTo>
                  <a:pt x="1724768" y="582613"/>
                </a:lnTo>
                <a:lnTo>
                  <a:pt x="1736670" y="580231"/>
                </a:lnTo>
                <a:lnTo>
                  <a:pt x="1749365" y="578644"/>
                </a:lnTo>
                <a:lnTo>
                  <a:pt x="1765234" y="580231"/>
                </a:lnTo>
                <a:lnTo>
                  <a:pt x="1779517" y="582613"/>
                </a:lnTo>
                <a:lnTo>
                  <a:pt x="1793799" y="587375"/>
                </a:lnTo>
                <a:lnTo>
                  <a:pt x="1806494" y="592931"/>
                </a:lnTo>
                <a:lnTo>
                  <a:pt x="1819190" y="601663"/>
                </a:lnTo>
                <a:lnTo>
                  <a:pt x="1831092" y="609600"/>
                </a:lnTo>
                <a:lnTo>
                  <a:pt x="1842994" y="619919"/>
                </a:lnTo>
                <a:lnTo>
                  <a:pt x="1854102" y="631825"/>
                </a:lnTo>
                <a:lnTo>
                  <a:pt x="1862037" y="645319"/>
                </a:lnTo>
                <a:lnTo>
                  <a:pt x="1871558" y="659606"/>
                </a:lnTo>
                <a:lnTo>
                  <a:pt x="1878699" y="674688"/>
                </a:lnTo>
                <a:lnTo>
                  <a:pt x="1885047" y="690563"/>
                </a:lnTo>
                <a:lnTo>
                  <a:pt x="1889808" y="707231"/>
                </a:lnTo>
                <a:lnTo>
                  <a:pt x="1892982" y="724694"/>
                </a:lnTo>
                <a:lnTo>
                  <a:pt x="1895362" y="742156"/>
                </a:lnTo>
                <a:lnTo>
                  <a:pt x="1896949" y="761206"/>
                </a:lnTo>
                <a:lnTo>
                  <a:pt x="1895362" y="779463"/>
                </a:lnTo>
                <a:lnTo>
                  <a:pt x="1892982" y="798513"/>
                </a:lnTo>
                <a:lnTo>
                  <a:pt x="1889808" y="815181"/>
                </a:lnTo>
                <a:lnTo>
                  <a:pt x="1885047" y="831850"/>
                </a:lnTo>
                <a:lnTo>
                  <a:pt x="1878699" y="847725"/>
                </a:lnTo>
                <a:lnTo>
                  <a:pt x="1871558" y="863600"/>
                </a:lnTo>
                <a:lnTo>
                  <a:pt x="1862037" y="876300"/>
                </a:lnTo>
                <a:lnTo>
                  <a:pt x="1854102" y="889794"/>
                </a:lnTo>
                <a:lnTo>
                  <a:pt x="1842994" y="901700"/>
                </a:lnTo>
                <a:lnTo>
                  <a:pt x="1831092" y="912019"/>
                </a:lnTo>
                <a:lnTo>
                  <a:pt x="1819190" y="921544"/>
                </a:lnTo>
                <a:lnTo>
                  <a:pt x="1806494" y="928688"/>
                </a:lnTo>
                <a:lnTo>
                  <a:pt x="1793799" y="935038"/>
                </a:lnTo>
                <a:lnTo>
                  <a:pt x="1779517" y="939800"/>
                </a:lnTo>
                <a:lnTo>
                  <a:pt x="1765234" y="942181"/>
                </a:lnTo>
                <a:lnTo>
                  <a:pt x="1749365" y="942975"/>
                </a:lnTo>
                <a:lnTo>
                  <a:pt x="1736670" y="942975"/>
                </a:lnTo>
                <a:lnTo>
                  <a:pt x="1724768" y="940594"/>
                </a:lnTo>
                <a:lnTo>
                  <a:pt x="1713659" y="937419"/>
                </a:lnTo>
                <a:lnTo>
                  <a:pt x="1703344" y="933450"/>
                </a:lnTo>
                <a:lnTo>
                  <a:pt x="1694616" y="928688"/>
                </a:lnTo>
                <a:lnTo>
                  <a:pt x="1685888" y="923131"/>
                </a:lnTo>
                <a:lnTo>
                  <a:pt x="1678747" y="916781"/>
                </a:lnTo>
                <a:lnTo>
                  <a:pt x="1671605" y="911225"/>
                </a:lnTo>
                <a:lnTo>
                  <a:pt x="1660497" y="899319"/>
                </a:lnTo>
                <a:lnTo>
                  <a:pt x="1653356" y="889794"/>
                </a:lnTo>
                <a:lnTo>
                  <a:pt x="1647802" y="878681"/>
                </a:lnTo>
                <a:lnTo>
                  <a:pt x="1640660" y="868363"/>
                </a:lnTo>
                <a:lnTo>
                  <a:pt x="1633519" y="858838"/>
                </a:lnTo>
                <a:lnTo>
                  <a:pt x="1626378" y="852488"/>
                </a:lnTo>
                <a:lnTo>
                  <a:pt x="1617650" y="847725"/>
                </a:lnTo>
                <a:lnTo>
                  <a:pt x="1610509" y="846931"/>
                </a:lnTo>
                <a:lnTo>
                  <a:pt x="1603368" y="847725"/>
                </a:lnTo>
                <a:lnTo>
                  <a:pt x="1596226" y="851694"/>
                </a:lnTo>
                <a:lnTo>
                  <a:pt x="1590672" y="856456"/>
                </a:lnTo>
                <a:lnTo>
                  <a:pt x="1586705" y="862013"/>
                </a:lnTo>
                <a:lnTo>
                  <a:pt x="1584324" y="870744"/>
                </a:lnTo>
                <a:lnTo>
                  <a:pt x="1583531" y="878681"/>
                </a:lnTo>
                <a:lnTo>
                  <a:pt x="1581944" y="888206"/>
                </a:lnTo>
                <a:lnTo>
                  <a:pt x="1581944" y="1207294"/>
                </a:lnTo>
                <a:lnTo>
                  <a:pt x="1581151" y="1207294"/>
                </a:lnTo>
                <a:lnTo>
                  <a:pt x="1581151" y="1568450"/>
                </a:lnTo>
                <a:lnTo>
                  <a:pt x="902739" y="1568450"/>
                </a:lnTo>
                <a:lnTo>
                  <a:pt x="893218" y="1568450"/>
                </a:lnTo>
                <a:lnTo>
                  <a:pt x="885283" y="1566069"/>
                </a:lnTo>
                <a:lnTo>
                  <a:pt x="878142" y="1564481"/>
                </a:lnTo>
                <a:lnTo>
                  <a:pt x="873381" y="1561306"/>
                </a:lnTo>
                <a:lnTo>
                  <a:pt x="868620" y="1557338"/>
                </a:lnTo>
                <a:lnTo>
                  <a:pt x="864653" y="1554163"/>
                </a:lnTo>
                <a:lnTo>
                  <a:pt x="862272" y="1549400"/>
                </a:lnTo>
                <a:lnTo>
                  <a:pt x="861479" y="1544638"/>
                </a:lnTo>
                <a:lnTo>
                  <a:pt x="861479" y="1539875"/>
                </a:lnTo>
                <a:lnTo>
                  <a:pt x="861479" y="1534319"/>
                </a:lnTo>
                <a:lnTo>
                  <a:pt x="863859" y="1529556"/>
                </a:lnTo>
                <a:lnTo>
                  <a:pt x="867033" y="1523206"/>
                </a:lnTo>
                <a:lnTo>
                  <a:pt x="871794" y="1518444"/>
                </a:lnTo>
                <a:lnTo>
                  <a:pt x="878142" y="1512888"/>
                </a:lnTo>
                <a:lnTo>
                  <a:pt x="885283" y="1508125"/>
                </a:lnTo>
                <a:lnTo>
                  <a:pt x="893218" y="1503363"/>
                </a:lnTo>
                <a:lnTo>
                  <a:pt x="902739" y="1497013"/>
                </a:lnTo>
                <a:lnTo>
                  <a:pt x="913054" y="1489869"/>
                </a:lnTo>
                <a:lnTo>
                  <a:pt x="924956" y="1479550"/>
                </a:lnTo>
                <a:lnTo>
                  <a:pt x="931304" y="1472406"/>
                </a:lnTo>
                <a:lnTo>
                  <a:pt x="936858" y="1465263"/>
                </a:lnTo>
                <a:lnTo>
                  <a:pt x="941619" y="1456531"/>
                </a:lnTo>
                <a:lnTo>
                  <a:pt x="946380" y="1447006"/>
                </a:lnTo>
                <a:lnTo>
                  <a:pt x="951140" y="1436688"/>
                </a:lnTo>
                <a:lnTo>
                  <a:pt x="953521" y="1425575"/>
                </a:lnTo>
                <a:lnTo>
                  <a:pt x="955901" y="1414463"/>
                </a:lnTo>
                <a:lnTo>
                  <a:pt x="957488" y="1400969"/>
                </a:lnTo>
                <a:lnTo>
                  <a:pt x="955901" y="1385888"/>
                </a:lnTo>
                <a:lnTo>
                  <a:pt x="953521" y="1371600"/>
                </a:lnTo>
                <a:lnTo>
                  <a:pt x="948760" y="1357313"/>
                </a:lnTo>
                <a:lnTo>
                  <a:pt x="943206" y="1343819"/>
                </a:lnTo>
                <a:lnTo>
                  <a:pt x="934478" y="1331119"/>
                </a:lnTo>
                <a:lnTo>
                  <a:pt x="924956" y="1319213"/>
                </a:lnTo>
                <a:lnTo>
                  <a:pt x="915435" y="1308100"/>
                </a:lnTo>
                <a:lnTo>
                  <a:pt x="903533" y="1297781"/>
                </a:lnTo>
                <a:lnTo>
                  <a:pt x="890837" y="1288256"/>
                </a:lnTo>
                <a:lnTo>
                  <a:pt x="876555" y="1280319"/>
                </a:lnTo>
                <a:lnTo>
                  <a:pt x="861479" y="1273175"/>
                </a:lnTo>
                <a:lnTo>
                  <a:pt x="845610" y="1266031"/>
                </a:lnTo>
                <a:lnTo>
                  <a:pt x="828947" y="1261269"/>
                </a:lnTo>
                <a:lnTo>
                  <a:pt x="811491" y="1257300"/>
                </a:lnTo>
                <a:lnTo>
                  <a:pt x="793241" y="1254919"/>
                </a:lnTo>
                <a:lnTo>
                  <a:pt x="774991" y="1254919"/>
                </a:lnTo>
                <a:lnTo>
                  <a:pt x="756742" y="1254919"/>
                </a:lnTo>
                <a:lnTo>
                  <a:pt x="737699" y="1257300"/>
                </a:lnTo>
                <a:lnTo>
                  <a:pt x="721036" y="1261269"/>
                </a:lnTo>
                <a:lnTo>
                  <a:pt x="703580" y="1266031"/>
                </a:lnTo>
                <a:lnTo>
                  <a:pt x="687710" y="1273175"/>
                </a:lnTo>
                <a:lnTo>
                  <a:pt x="672635" y="1280319"/>
                </a:lnTo>
                <a:lnTo>
                  <a:pt x="659939" y="1288256"/>
                </a:lnTo>
                <a:lnTo>
                  <a:pt x="646450" y="1297781"/>
                </a:lnTo>
                <a:lnTo>
                  <a:pt x="634548" y="1308100"/>
                </a:lnTo>
                <a:lnTo>
                  <a:pt x="624233" y="1319213"/>
                </a:lnTo>
                <a:lnTo>
                  <a:pt x="614712" y="1331119"/>
                </a:lnTo>
                <a:lnTo>
                  <a:pt x="607571" y="1343819"/>
                </a:lnTo>
                <a:lnTo>
                  <a:pt x="601223" y="1357313"/>
                </a:lnTo>
                <a:lnTo>
                  <a:pt x="596462" y="1371600"/>
                </a:lnTo>
                <a:lnTo>
                  <a:pt x="594082" y="1385888"/>
                </a:lnTo>
                <a:lnTo>
                  <a:pt x="593288" y="1400969"/>
                </a:lnTo>
                <a:lnTo>
                  <a:pt x="593288" y="1414463"/>
                </a:lnTo>
                <a:lnTo>
                  <a:pt x="595669" y="1425575"/>
                </a:lnTo>
                <a:lnTo>
                  <a:pt x="598843" y="1436688"/>
                </a:lnTo>
                <a:lnTo>
                  <a:pt x="602810" y="1447006"/>
                </a:lnTo>
                <a:lnTo>
                  <a:pt x="607571" y="1456531"/>
                </a:lnTo>
                <a:lnTo>
                  <a:pt x="613125" y="1465263"/>
                </a:lnTo>
                <a:lnTo>
                  <a:pt x="619473" y="1472406"/>
                </a:lnTo>
                <a:lnTo>
                  <a:pt x="625027" y="1479550"/>
                </a:lnTo>
                <a:lnTo>
                  <a:pt x="636929" y="1489869"/>
                </a:lnTo>
                <a:lnTo>
                  <a:pt x="646450" y="1497013"/>
                </a:lnTo>
                <a:lnTo>
                  <a:pt x="657559" y="1503363"/>
                </a:lnTo>
                <a:lnTo>
                  <a:pt x="664700" y="1508125"/>
                </a:lnTo>
                <a:lnTo>
                  <a:pt x="671841" y="1512888"/>
                </a:lnTo>
                <a:lnTo>
                  <a:pt x="677395" y="1518444"/>
                </a:lnTo>
                <a:lnTo>
                  <a:pt x="682156" y="1523206"/>
                </a:lnTo>
                <a:lnTo>
                  <a:pt x="685330" y="1529556"/>
                </a:lnTo>
                <a:lnTo>
                  <a:pt x="687710" y="1534319"/>
                </a:lnTo>
                <a:lnTo>
                  <a:pt x="689297" y="1539875"/>
                </a:lnTo>
                <a:lnTo>
                  <a:pt x="689297" y="1544638"/>
                </a:lnTo>
                <a:lnTo>
                  <a:pt x="687710" y="1549400"/>
                </a:lnTo>
                <a:lnTo>
                  <a:pt x="685330" y="1554163"/>
                </a:lnTo>
                <a:lnTo>
                  <a:pt x="682156" y="1557338"/>
                </a:lnTo>
                <a:lnTo>
                  <a:pt x="677395" y="1561306"/>
                </a:lnTo>
                <a:lnTo>
                  <a:pt x="671841" y="1564481"/>
                </a:lnTo>
                <a:lnTo>
                  <a:pt x="664700" y="1566069"/>
                </a:lnTo>
                <a:lnTo>
                  <a:pt x="655972" y="1568450"/>
                </a:lnTo>
                <a:lnTo>
                  <a:pt x="648037" y="1568450"/>
                </a:lnTo>
                <a:lnTo>
                  <a:pt x="10886" y="1568450"/>
                </a:lnTo>
                <a:lnTo>
                  <a:pt x="10886" y="1134269"/>
                </a:lnTo>
                <a:lnTo>
                  <a:pt x="9299" y="1134269"/>
                </a:lnTo>
                <a:lnTo>
                  <a:pt x="9299" y="935038"/>
                </a:lnTo>
                <a:lnTo>
                  <a:pt x="9299" y="925513"/>
                </a:lnTo>
                <a:lnTo>
                  <a:pt x="6919" y="915988"/>
                </a:lnTo>
                <a:lnTo>
                  <a:pt x="4538" y="908844"/>
                </a:lnTo>
                <a:lnTo>
                  <a:pt x="1364" y="902494"/>
                </a:lnTo>
                <a:lnTo>
                  <a:pt x="0" y="900902"/>
                </a:lnTo>
                <a:lnTo>
                  <a:pt x="0" y="897731"/>
                </a:lnTo>
                <a:lnTo>
                  <a:pt x="1587" y="888206"/>
                </a:lnTo>
                <a:lnTo>
                  <a:pt x="2380" y="880269"/>
                </a:lnTo>
                <a:lnTo>
                  <a:pt x="4761" y="871538"/>
                </a:lnTo>
                <a:lnTo>
                  <a:pt x="8728" y="865981"/>
                </a:lnTo>
                <a:lnTo>
                  <a:pt x="14282" y="861219"/>
                </a:lnTo>
                <a:lnTo>
                  <a:pt x="21424" y="857250"/>
                </a:lnTo>
                <a:lnTo>
                  <a:pt x="28565" y="856456"/>
                </a:lnTo>
                <a:lnTo>
                  <a:pt x="35706" y="857250"/>
                </a:lnTo>
                <a:lnTo>
                  <a:pt x="44434" y="862013"/>
                </a:lnTo>
                <a:lnTo>
                  <a:pt x="51575" y="868363"/>
                </a:lnTo>
                <a:lnTo>
                  <a:pt x="58716" y="877888"/>
                </a:lnTo>
                <a:lnTo>
                  <a:pt x="65858" y="888206"/>
                </a:lnTo>
                <a:lnTo>
                  <a:pt x="71412" y="899319"/>
                </a:lnTo>
                <a:lnTo>
                  <a:pt x="78553" y="908844"/>
                </a:lnTo>
                <a:lnTo>
                  <a:pt x="89661" y="920750"/>
                </a:lnTo>
                <a:lnTo>
                  <a:pt x="96803" y="926306"/>
                </a:lnTo>
                <a:lnTo>
                  <a:pt x="103944" y="932656"/>
                </a:lnTo>
                <a:lnTo>
                  <a:pt x="112672" y="938213"/>
                </a:lnTo>
                <a:lnTo>
                  <a:pt x="121400" y="942975"/>
                </a:lnTo>
                <a:lnTo>
                  <a:pt x="131715" y="946944"/>
                </a:lnTo>
                <a:lnTo>
                  <a:pt x="142824" y="950119"/>
                </a:lnTo>
                <a:lnTo>
                  <a:pt x="154726" y="952500"/>
                </a:lnTo>
                <a:lnTo>
                  <a:pt x="167421" y="952500"/>
                </a:lnTo>
                <a:lnTo>
                  <a:pt x="183290" y="951706"/>
                </a:lnTo>
                <a:lnTo>
                  <a:pt x="197573" y="949325"/>
                </a:lnTo>
                <a:lnTo>
                  <a:pt x="211855" y="944563"/>
                </a:lnTo>
                <a:lnTo>
                  <a:pt x="224550" y="938213"/>
                </a:lnTo>
                <a:lnTo>
                  <a:pt x="237246" y="931069"/>
                </a:lnTo>
                <a:lnTo>
                  <a:pt x="249148" y="921544"/>
                </a:lnTo>
                <a:lnTo>
                  <a:pt x="261050" y="911225"/>
                </a:lnTo>
                <a:lnTo>
                  <a:pt x="272158" y="899319"/>
                </a:lnTo>
                <a:lnTo>
                  <a:pt x="280093" y="885825"/>
                </a:lnTo>
                <a:lnTo>
                  <a:pt x="289614" y="873125"/>
                </a:lnTo>
                <a:lnTo>
                  <a:pt x="296755" y="857250"/>
                </a:lnTo>
                <a:lnTo>
                  <a:pt x="303103" y="841375"/>
                </a:lnTo>
                <a:lnTo>
                  <a:pt x="307864" y="824706"/>
                </a:lnTo>
                <a:lnTo>
                  <a:pt x="311038" y="808038"/>
                </a:lnTo>
                <a:lnTo>
                  <a:pt x="313418" y="788988"/>
                </a:lnTo>
                <a:lnTo>
                  <a:pt x="315005" y="770731"/>
                </a:lnTo>
                <a:lnTo>
                  <a:pt x="313418" y="751681"/>
                </a:lnTo>
                <a:lnTo>
                  <a:pt x="311038" y="734219"/>
                </a:lnTo>
                <a:lnTo>
                  <a:pt x="307864" y="716756"/>
                </a:lnTo>
                <a:lnTo>
                  <a:pt x="303103" y="700088"/>
                </a:lnTo>
                <a:lnTo>
                  <a:pt x="296755" y="684213"/>
                </a:lnTo>
                <a:lnTo>
                  <a:pt x="289614" y="669131"/>
                </a:lnTo>
                <a:lnTo>
                  <a:pt x="280093" y="654844"/>
                </a:lnTo>
                <a:lnTo>
                  <a:pt x="272158" y="641350"/>
                </a:lnTo>
                <a:lnTo>
                  <a:pt x="261050" y="629444"/>
                </a:lnTo>
                <a:lnTo>
                  <a:pt x="249148" y="619125"/>
                </a:lnTo>
                <a:lnTo>
                  <a:pt x="237246" y="611188"/>
                </a:lnTo>
                <a:lnTo>
                  <a:pt x="224550" y="602456"/>
                </a:lnTo>
                <a:lnTo>
                  <a:pt x="211855" y="596900"/>
                </a:lnTo>
                <a:lnTo>
                  <a:pt x="197573" y="592138"/>
                </a:lnTo>
                <a:lnTo>
                  <a:pt x="183290" y="589756"/>
                </a:lnTo>
                <a:lnTo>
                  <a:pt x="167421" y="588169"/>
                </a:lnTo>
                <a:lnTo>
                  <a:pt x="154726" y="589756"/>
                </a:lnTo>
                <a:lnTo>
                  <a:pt x="142824" y="592138"/>
                </a:lnTo>
                <a:lnTo>
                  <a:pt x="131715" y="594519"/>
                </a:lnTo>
                <a:lnTo>
                  <a:pt x="121400" y="599281"/>
                </a:lnTo>
                <a:lnTo>
                  <a:pt x="112672" y="604044"/>
                </a:lnTo>
                <a:lnTo>
                  <a:pt x="103944" y="608806"/>
                </a:lnTo>
                <a:lnTo>
                  <a:pt x="96803" y="614363"/>
                </a:lnTo>
                <a:lnTo>
                  <a:pt x="89661" y="620713"/>
                </a:lnTo>
                <a:lnTo>
                  <a:pt x="78553" y="631825"/>
                </a:lnTo>
                <a:lnTo>
                  <a:pt x="71412" y="642938"/>
                </a:lnTo>
                <a:lnTo>
                  <a:pt x="65858" y="652463"/>
                </a:lnTo>
                <a:lnTo>
                  <a:pt x="58716" y="664369"/>
                </a:lnTo>
                <a:lnTo>
                  <a:pt x="51575" y="672306"/>
                </a:lnTo>
                <a:lnTo>
                  <a:pt x="44434" y="679450"/>
                </a:lnTo>
                <a:lnTo>
                  <a:pt x="35706" y="683419"/>
                </a:lnTo>
                <a:lnTo>
                  <a:pt x="28565" y="684213"/>
                </a:lnTo>
                <a:lnTo>
                  <a:pt x="21424" y="684213"/>
                </a:lnTo>
                <a:lnTo>
                  <a:pt x="14282" y="681038"/>
                </a:lnTo>
                <a:lnTo>
                  <a:pt x="9299" y="675340"/>
                </a:lnTo>
                <a:lnTo>
                  <a:pt x="9299" y="360363"/>
                </a:lnTo>
                <a:lnTo>
                  <a:pt x="10886" y="360363"/>
                </a:lnTo>
                <a:lnTo>
                  <a:pt x="10886" y="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25578" y="203413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3" name="Text Box 108"/>
          <p:cNvSpPr txBox="1">
            <a:spLocks noChangeArrowheads="1"/>
          </p:cNvSpPr>
          <p:nvPr/>
        </p:nvSpPr>
        <p:spPr bwMode="auto">
          <a:xfrm>
            <a:off x="323528" y="3148930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4" name="Text Box 108"/>
          <p:cNvSpPr txBox="1">
            <a:spLocks noChangeArrowheads="1"/>
          </p:cNvSpPr>
          <p:nvPr/>
        </p:nvSpPr>
        <p:spPr bwMode="auto">
          <a:xfrm>
            <a:off x="323528" y="418536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5" name="Text Box 110"/>
          <p:cNvSpPr txBox="1">
            <a:spLocks noChangeArrowheads="1"/>
          </p:cNvSpPr>
          <p:nvPr/>
        </p:nvSpPr>
        <p:spPr bwMode="auto">
          <a:xfrm>
            <a:off x="1807354" y="5409505"/>
            <a:ext cx="5220000" cy="457200"/>
          </a:xfrm>
          <a:prstGeom prst="rect">
            <a:avLst/>
          </a:prstGeom>
          <a:solidFill>
            <a:srgbClr val="688A92"/>
          </a:solidFill>
          <a:ln>
            <a:solidFill>
              <a:srgbClr val="688A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latin typeface="Candara" panose="020E0502030303020204" pitchFamily="34" charset="0"/>
              </a:rPr>
              <a:t>Click here to reveal the object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am I?</a:t>
            </a:r>
            <a:endParaRPr lang="en-GB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25578" y="2060896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19917" y="3177305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14256" y="4221088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870730" y="5435932"/>
            <a:ext cx="515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31" name="AutoShape 1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27231" y="6093296"/>
            <a:ext cx="719137" cy="684212"/>
          </a:xfrm>
          <a:prstGeom prst="actionButtonForwardNext">
            <a:avLst/>
          </a:prstGeom>
          <a:solidFill>
            <a:srgbClr val="7C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it-IT"/>
          </a:p>
        </p:txBody>
      </p:sp>
    </p:spTree>
    <p:extLst>
      <p:ext uri="{BB962C8B-B14F-4D97-AF65-F5344CB8AC3E}">
        <p14:creationId xmlns:p14="http://schemas.microsoft.com/office/powerpoint/2010/main" val="274176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/>
        </p:nvSpPr>
        <p:spPr bwMode="auto">
          <a:xfrm>
            <a:off x="7440014" y="2595755"/>
            <a:ext cx="982475" cy="1292857"/>
          </a:xfrm>
          <a:custGeom>
            <a:avLst/>
            <a:gdLst>
              <a:gd name="T0" fmla="*/ 464837827 w 1979"/>
              <a:gd name="T1" fmla="*/ 141646068 h 2371"/>
              <a:gd name="T2" fmla="*/ 458411884 w 1979"/>
              <a:gd name="T3" fmla="*/ 135040701 h 2371"/>
              <a:gd name="T4" fmla="*/ 459696811 w 1979"/>
              <a:gd name="T5" fmla="*/ 126600543 h 2371"/>
              <a:gd name="T6" fmla="*/ 468693917 w 1979"/>
              <a:gd name="T7" fmla="*/ 118527586 h 2371"/>
              <a:gd name="T8" fmla="*/ 481546458 w 1979"/>
              <a:gd name="T9" fmla="*/ 111922219 h 2371"/>
              <a:gd name="T10" fmla="*/ 499540016 w 1979"/>
              <a:gd name="T11" fmla="*/ 97243896 h 2371"/>
              <a:gd name="T12" fmla="*/ 508965867 w 1979"/>
              <a:gd name="T13" fmla="*/ 78895991 h 2371"/>
              <a:gd name="T14" fmla="*/ 509822703 w 1979"/>
              <a:gd name="T15" fmla="*/ 60181491 h 2371"/>
              <a:gd name="T16" fmla="*/ 498255089 w 1979"/>
              <a:gd name="T17" fmla="*/ 35228220 h 2371"/>
              <a:gd name="T18" fmla="*/ 474691770 w 1979"/>
              <a:gd name="T19" fmla="*/ 15412119 h 2371"/>
              <a:gd name="T20" fmla="*/ 441275163 w 1979"/>
              <a:gd name="T21" fmla="*/ 2568585 h 2371"/>
              <a:gd name="T22" fmla="*/ 412570827 w 1979"/>
              <a:gd name="T23" fmla="*/ 0 h 2371"/>
              <a:gd name="T24" fmla="*/ 374012549 w 1979"/>
              <a:gd name="T25" fmla="*/ 4770576 h 2371"/>
              <a:gd name="T26" fmla="*/ 342737704 w 1979"/>
              <a:gd name="T27" fmla="*/ 19815495 h 2371"/>
              <a:gd name="T28" fmla="*/ 321316802 w 1979"/>
              <a:gd name="T29" fmla="*/ 41099186 h 2371"/>
              <a:gd name="T30" fmla="*/ 313605278 w 1979"/>
              <a:gd name="T31" fmla="*/ 67520653 h 2371"/>
              <a:gd name="T32" fmla="*/ 317032622 w 1979"/>
              <a:gd name="T33" fmla="*/ 84033768 h 2371"/>
              <a:gd name="T34" fmla="*/ 327742746 w 1979"/>
              <a:gd name="T35" fmla="*/ 100546882 h 2371"/>
              <a:gd name="T36" fmla="*/ 348307466 w 1979"/>
              <a:gd name="T37" fmla="*/ 114491411 h 2371"/>
              <a:gd name="T38" fmla="*/ 358589499 w 1979"/>
              <a:gd name="T39" fmla="*/ 120729577 h 2371"/>
              <a:gd name="T40" fmla="*/ 365015442 w 1979"/>
              <a:gd name="T41" fmla="*/ 128802534 h 2371"/>
              <a:gd name="T42" fmla="*/ 364158606 w 1979"/>
              <a:gd name="T43" fmla="*/ 137242692 h 2371"/>
              <a:gd name="T44" fmla="*/ 356018991 w 1979"/>
              <a:gd name="T45" fmla="*/ 142747063 h 2371"/>
              <a:gd name="T46" fmla="*/ 0 w 1979"/>
              <a:gd name="T47" fmla="*/ 452460060 h 2371"/>
              <a:gd name="T48" fmla="*/ 14138123 w 1979"/>
              <a:gd name="T49" fmla="*/ 456496842 h 2371"/>
              <a:gd name="T50" fmla="*/ 29989263 w 1979"/>
              <a:gd name="T51" fmla="*/ 442185112 h 2371"/>
              <a:gd name="T52" fmla="*/ 43699295 w 1979"/>
              <a:gd name="T53" fmla="*/ 427506789 h 2371"/>
              <a:gd name="T54" fmla="*/ 60836016 w 1979"/>
              <a:gd name="T55" fmla="*/ 417599041 h 2371"/>
              <a:gd name="T56" fmla="*/ 85684262 w 1979"/>
              <a:gd name="T57" fmla="*/ 412461870 h 2371"/>
              <a:gd name="T58" fmla="*/ 108819491 w 1979"/>
              <a:gd name="T59" fmla="*/ 416498046 h 2371"/>
              <a:gd name="T60" fmla="*/ 135810155 w 1979"/>
              <a:gd name="T61" fmla="*/ 431543570 h 2371"/>
              <a:gd name="T62" fmla="*/ 155088639 w 1979"/>
              <a:gd name="T63" fmla="*/ 456863436 h 2371"/>
              <a:gd name="T64" fmla="*/ 164085746 w 1979"/>
              <a:gd name="T65" fmla="*/ 488054875 h 2371"/>
              <a:gd name="T66" fmla="*/ 162800164 w 1979"/>
              <a:gd name="T67" fmla="*/ 514109142 h 2371"/>
              <a:gd name="T68" fmla="*/ 151233204 w 1979"/>
              <a:gd name="T69" fmla="*/ 544199584 h 2371"/>
              <a:gd name="T70" fmla="*/ 129811648 w 1979"/>
              <a:gd name="T71" fmla="*/ 566584271 h 2371"/>
              <a:gd name="T72" fmla="*/ 101964803 w 1979"/>
              <a:gd name="T73" fmla="*/ 579427804 h 2371"/>
              <a:gd name="T74" fmla="*/ 78829574 w 1979"/>
              <a:gd name="T75" fmla="*/ 580895394 h 2371"/>
              <a:gd name="T76" fmla="*/ 55695000 w 1979"/>
              <a:gd name="T77" fmla="*/ 574290633 h 2371"/>
              <a:gd name="T78" fmla="*/ 37701442 w 1979"/>
              <a:gd name="T79" fmla="*/ 560712699 h 2371"/>
              <a:gd name="T80" fmla="*/ 26990664 w 1979"/>
              <a:gd name="T81" fmla="*/ 546401575 h 2371"/>
              <a:gd name="T82" fmla="*/ 10282033 w 1979"/>
              <a:gd name="T83" fmla="*/ 536493828 h 2371"/>
              <a:gd name="T84" fmla="*/ 0 w 1979"/>
              <a:gd name="T85" fmla="*/ 870059101 h 2371"/>
              <a:gd name="T86" fmla="*/ 365444188 w 1979"/>
              <a:gd name="T87" fmla="*/ 864554730 h 2371"/>
              <a:gd name="T88" fmla="*/ 358160754 w 1979"/>
              <a:gd name="T89" fmla="*/ 852078397 h 2371"/>
              <a:gd name="T90" fmla="*/ 342737704 w 1979"/>
              <a:gd name="T91" fmla="*/ 843271039 h 2371"/>
              <a:gd name="T92" fmla="*/ 324744147 w 1979"/>
              <a:gd name="T93" fmla="*/ 828225515 h 2371"/>
              <a:gd name="T94" fmla="*/ 314890205 w 1979"/>
              <a:gd name="T95" fmla="*/ 810244811 h 2371"/>
              <a:gd name="T96" fmla="*/ 314462114 w 1979"/>
              <a:gd name="T97" fmla="*/ 791529705 h 2371"/>
              <a:gd name="T98" fmla="*/ 325172237 w 1979"/>
              <a:gd name="T99" fmla="*/ 766209839 h 2371"/>
              <a:gd name="T100" fmla="*/ 349592393 w 1979"/>
              <a:gd name="T101" fmla="*/ 746760939 h 2371"/>
              <a:gd name="T102" fmla="*/ 383009655 w 1979"/>
              <a:gd name="T103" fmla="*/ 733917405 h 2371"/>
              <a:gd name="T104" fmla="*/ 411713991 w 1979"/>
              <a:gd name="T105" fmla="*/ 731348820 h 2371"/>
              <a:gd name="T106" fmla="*/ 450271614 w 1979"/>
              <a:gd name="T107" fmla="*/ 736119396 h 2371"/>
              <a:gd name="T108" fmla="*/ 481546458 w 1979"/>
              <a:gd name="T109" fmla="*/ 750797720 h 2371"/>
              <a:gd name="T110" fmla="*/ 502539270 w 1979"/>
              <a:gd name="T111" fmla="*/ 772448005 h 2371"/>
              <a:gd name="T112" fmla="*/ 510250794 w 1979"/>
              <a:gd name="T113" fmla="*/ 798868867 h 2371"/>
              <a:gd name="T114" fmla="*/ 507251541 w 1979"/>
              <a:gd name="T115" fmla="*/ 815015387 h 2371"/>
              <a:gd name="T116" fmla="*/ 496112672 w 1979"/>
              <a:gd name="T117" fmla="*/ 831528501 h 2371"/>
              <a:gd name="T118" fmla="*/ 475977351 w 1979"/>
              <a:gd name="T119" fmla="*/ 845839625 h 2371"/>
              <a:gd name="T120" fmla="*/ 462267319 w 1979"/>
              <a:gd name="T121" fmla="*/ 854646983 h 2371"/>
              <a:gd name="T122" fmla="*/ 459268720 w 1979"/>
              <a:gd name="T123" fmla="*/ 867123315 h 2371"/>
              <a:gd name="T124" fmla="*/ 471264425 w 1979"/>
              <a:gd name="T125" fmla="*/ 143848059 h 23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288000" tIns="288000" anchor="ctr"/>
          <a:lstStyle/>
          <a:p>
            <a:endParaRPr lang="it-IT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6446703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7596 h 2374"/>
              <a:gd name="T4" fmla="*/ 879025785 w 2376"/>
              <a:gd name="T5" fmla="*/ 447073304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850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8529 h 2374"/>
              <a:gd name="T42" fmla="*/ 356142502 w 2376"/>
              <a:gd name="T43" fmla="*/ 119659754 h 2374"/>
              <a:gd name="T44" fmla="*/ 365547929 w 2376"/>
              <a:gd name="T45" fmla="*/ 131773011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813 h 2374"/>
              <a:gd name="T52" fmla="*/ 30783004 w 2376"/>
              <a:gd name="T53" fmla="*/ 443402492 h 2374"/>
              <a:gd name="T54" fmla="*/ 47456886 w 2376"/>
              <a:gd name="T55" fmla="*/ 425783926 h 2374"/>
              <a:gd name="T56" fmla="*/ 72254797 w 2376"/>
              <a:gd name="T57" fmla="*/ 415506379 h 2374"/>
              <a:gd name="T58" fmla="*/ 101755094 w 2376"/>
              <a:gd name="T59" fmla="*/ 415873521 h 2374"/>
              <a:gd name="T60" fmla="*/ 136385565 w 2376"/>
              <a:gd name="T61" fmla="*/ 433492086 h 2374"/>
              <a:gd name="T62" fmla="*/ 158618062 w 2376"/>
              <a:gd name="T63" fmla="*/ 465425548 h 2374"/>
              <a:gd name="T64" fmla="*/ 165030942 w 2376"/>
              <a:gd name="T65" fmla="*/ 498461040 h 2374"/>
              <a:gd name="T66" fmla="*/ 155625515 w 2376"/>
              <a:gd name="T67" fmla="*/ 538469804 h 2374"/>
              <a:gd name="T68" fmla="*/ 129972684 w 2376"/>
              <a:gd name="T69" fmla="*/ 567833878 h 2374"/>
              <a:gd name="T70" fmla="*/ 94059506 w 2376"/>
              <a:gd name="T71" fmla="*/ 582149379 h 2374"/>
              <a:gd name="T72" fmla="*/ 66696836 w 2376"/>
              <a:gd name="T73" fmla="*/ 579579993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804 h 2374"/>
              <a:gd name="T80" fmla="*/ 846105154 w 2376"/>
              <a:gd name="T81" fmla="*/ 557556331 h 2374"/>
              <a:gd name="T82" fmla="*/ 849953275 w 2376"/>
              <a:gd name="T83" fmla="*/ 543975719 h 2374"/>
              <a:gd name="T84" fmla="*/ 862351903 w 2376"/>
              <a:gd name="T85" fmla="*/ 538469804 h 2374"/>
              <a:gd name="T86" fmla="*/ 876460372 w 2376"/>
              <a:gd name="T87" fmla="*/ 546177964 h 2374"/>
              <a:gd name="T88" fmla="*/ 888431867 w 2376"/>
              <a:gd name="T89" fmla="*/ 562328568 h 2374"/>
              <a:gd name="T90" fmla="*/ 911519284 w 2376"/>
              <a:gd name="T91" fmla="*/ 577744889 h 2374"/>
              <a:gd name="T92" fmla="*/ 936316540 w 2376"/>
              <a:gd name="T93" fmla="*/ 582883663 h 2374"/>
              <a:gd name="T94" fmla="*/ 973940212 w 2376"/>
              <a:gd name="T95" fmla="*/ 572238974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8002 h 2374"/>
              <a:gd name="T104" fmla="*/ 960258877 w 2376"/>
              <a:gd name="T105" fmla="*/ 418075766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6237205" y="1728612"/>
            <a:ext cx="1178729" cy="1295715"/>
          </a:xfrm>
          <a:custGeom>
            <a:avLst/>
            <a:gdLst>
              <a:gd name="T0" fmla="*/ 949997705 w 2377"/>
              <a:gd name="T1" fmla="*/ 293009388 h 2371"/>
              <a:gd name="T2" fmla="*/ 972657609 w 2377"/>
              <a:gd name="T3" fmla="*/ 304803390 h 2371"/>
              <a:gd name="T4" fmla="*/ 989331669 w 2377"/>
              <a:gd name="T5" fmla="*/ 325075034 h 2371"/>
              <a:gd name="T6" fmla="*/ 1009853538 w 2377"/>
              <a:gd name="T7" fmla="*/ 334288699 h 2371"/>
              <a:gd name="T8" fmla="*/ 168879284 w 2377"/>
              <a:gd name="T9" fmla="*/ 315123521 h 2371"/>
              <a:gd name="T10" fmla="*/ 165031474 w 2377"/>
              <a:gd name="T11" fmla="*/ 328760621 h 2371"/>
              <a:gd name="T12" fmla="*/ 153059784 w 2377"/>
              <a:gd name="T13" fmla="*/ 334288699 h 2371"/>
              <a:gd name="T14" fmla="*/ 138951367 w 2377"/>
              <a:gd name="T15" fmla="*/ 326548904 h 2371"/>
              <a:gd name="T16" fmla="*/ 126552071 w 2377"/>
              <a:gd name="T17" fmla="*/ 310332075 h 2371"/>
              <a:gd name="T18" fmla="*/ 103465213 w 2377"/>
              <a:gd name="T19" fmla="*/ 294852485 h 2371"/>
              <a:gd name="T20" fmla="*/ 78667927 w 2377"/>
              <a:gd name="T21" fmla="*/ 289692419 h 2371"/>
              <a:gd name="T22" fmla="*/ 41043738 w 2377"/>
              <a:gd name="T23" fmla="*/ 300380563 h 2371"/>
              <a:gd name="T24" fmla="*/ 13681464 w 2377"/>
              <a:gd name="T25" fmla="*/ 327286143 h 2371"/>
              <a:gd name="T26" fmla="*/ 0 w 2377"/>
              <a:gd name="T27" fmla="*/ 365985726 h 2371"/>
              <a:gd name="T28" fmla="*/ 3420203 w 2377"/>
              <a:gd name="T29" fmla="*/ 399525242 h 2371"/>
              <a:gd name="T30" fmla="*/ 23087511 w 2377"/>
              <a:gd name="T31" fmla="*/ 434170010 h 2371"/>
              <a:gd name="T32" fmla="*/ 55152809 w 2377"/>
              <a:gd name="T33" fmla="*/ 455178285 h 2371"/>
              <a:gd name="T34" fmla="*/ 85935940 w 2377"/>
              <a:gd name="T35" fmla="*/ 458863873 h 2371"/>
              <a:gd name="T36" fmla="*/ 113298867 w 2377"/>
              <a:gd name="T37" fmla="*/ 449649600 h 2371"/>
              <a:gd name="T38" fmla="*/ 133820737 w 2377"/>
              <a:gd name="T39" fmla="*/ 429009944 h 2371"/>
              <a:gd name="T40" fmla="*/ 144508951 w 2377"/>
              <a:gd name="T41" fmla="*/ 417584561 h 2371"/>
              <a:gd name="T42" fmla="*/ 158618022 w 2377"/>
              <a:gd name="T43" fmla="*/ 415004832 h 2371"/>
              <a:gd name="T44" fmla="*/ 167596462 w 2377"/>
              <a:gd name="T45" fmla="*/ 425692976 h 2371"/>
              <a:gd name="T46" fmla="*/ 536992720 w 2377"/>
              <a:gd name="T47" fmla="*/ 728285256 h 2371"/>
              <a:gd name="T48" fmla="*/ 554949601 w 2377"/>
              <a:gd name="T49" fmla="*/ 733445322 h 2371"/>
              <a:gd name="T50" fmla="*/ 557942196 w 2377"/>
              <a:gd name="T51" fmla="*/ 744502085 h 2371"/>
              <a:gd name="T52" fmla="*/ 545115947 w 2377"/>
              <a:gd name="T53" fmla="*/ 756296087 h 2371"/>
              <a:gd name="T54" fmla="*/ 523738863 w 2377"/>
              <a:gd name="T55" fmla="*/ 769564567 h 2371"/>
              <a:gd name="T56" fmla="*/ 510057400 w 2377"/>
              <a:gd name="T57" fmla="*/ 789098365 h 2371"/>
              <a:gd name="T58" fmla="*/ 507064804 w 2377"/>
              <a:gd name="T59" fmla="*/ 813055596 h 2371"/>
              <a:gd name="T60" fmla="*/ 523738863 w 2377"/>
              <a:gd name="T61" fmla="*/ 844014776 h 2371"/>
              <a:gd name="T62" fmla="*/ 557942196 w 2377"/>
              <a:gd name="T63" fmla="*/ 865391671 h 2371"/>
              <a:gd name="T64" fmla="*/ 604544172 w 2377"/>
              <a:gd name="T65" fmla="*/ 873868705 h 2371"/>
              <a:gd name="T66" fmla="*/ 643022922 w 2377"/>
              <a:gd name="T67" fmla="*/ 868708639 h 2371"/>
              <a:gd name="T68" fmla="*/ 680218850 w 2377"/>
              <a:gd name="T69" fmla="*/ 849174842 h 2371"/>
              <a:gd name="T70" fmla="*/ 700741373 w 2377"/>
              <a:gd name="T71" fmla="*/ 819689532 h 2371"/>
              <a:gd name="T72" fmla="*/ 701168327 w 2377"/>
              <a:gd name="T73" fmla="*/ 794627050 h 2371"/>
              <a:gd name="T74" fmla="*/ 689197291 w 2377"/>
              <a:gd name="T75" fmla="*/ 772881536 h 2371"/>
              <a:gd name="T76" fmla="*/ 668675422 w 2377"/>
              <a:gd name="T77" fmla="*/ 758139185 h 2371"/>
              <a:gd name="T78" fmla="*/ 652428969 w 2377"/>
              <a:gd name="T79" fmla="*/ 746713802 h 2371"/>
              <a:gd name="T80" fmla="*/ 652428969 w 2377"/>
              <a:gd name="T81" fmla="*/ 734919800 h 2371"/>
              <a:gd name="T82" fmla="*/ 668675422 w 2377"/>
              <a:gd name="T83" fmla="*/ 728285256 h 2371"/>
              <a:gd name="T84" fmla="*/ 1013274394 w 2377"/>
              <a:gd name="T85" fmla="*/ 416478703 h 2371"/>
              <a:gd name="T86" fmla="*/ 993179478 w 2377"/>
              <a:gd name="T87" fmla="*/ 419796278 h 2371"/>
              <a:gd name="T88" fmla="*/ 978643454 w 2377"/>
              <a:gd name="T89" fmla="*/ 438961456 h 2371"/>
              <a:gd name="T90" fmla="*/ 955555943 w 2377"/>
              <a:gd name="T91" fmla="*/ 454441046 h 2371"/>
              <a:gd name="T92" fmla="*/ 930758657 w 2377"/>
              <a:gd name="T93" fmla="*/ 458863873 h 2371"/>
              <a:gd name="T94" fmla="*/ 893135121 w 2377"/>
              <a:gd name="T95" fmla="*/ 448912968 h 2371"/>
              <a:gd name="T96" fmla="*/ 865344586 w 2377"/>
              <a:gd name="T97" fmla="*/ 422007388 h 2371"/>
              <a:gd name="T98" fmla="*/ 852090730 w 2377"/>
              <a:gd name="T99" fmla="*/ 383307806 h 2371"/>
              <a:gd name="T100" fmla="*/ 855083979 w 2377"/>
              <a:gd name="T101" fmla="*/ 349400277 h 2371"/>
              <a:gd name="T102" fmla="*/ 875178241 w 2377"/>
              <a:gd name="T103" fmla="*/ 315123521 h 2371"/>
              <a:gd name="T104" fmla="*/ 906816585 w 2377"/>
              <a:gd name="T105" fmla="*/ 29374662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7220884" y="1728612"/>
            <a:ext cx="1201605" cy="1077143"/>
          </a:xfrm>
          <a:custGeom>
            <a:avLst/>
            <a:gdLst>
              <a:gd name="T0" fmla="*/ 704518734 w 2377"/>
              <a:gd name="T1" fmla="*/ 660170198 h 1975"/>
              <a:gd name="T2" fmla="*/ 694746175 w 2377"/>
              <a:gd name="T3" fmla="*/ 677804215 h 1975"/>
              <a:gd name="T4" fmla="*/ 676088865 w 2377"/>
              <a:gd name="T5" fmla="*/ 692866100 h 1975"/>
              <a:gd name="T6" fmla="*/ 661430026 w 2377"/>
              <a:gd name="T7" fmla="*/ 700214011 h 1975"/>
              <a:gd name="T8" fmla="*/ 652990513 w 2377"/>
              <a:gd name="T9" fmla="*/ 710132843 h 1975"/>
              <a:gd name="T10" fmla="*/ 654322892 w 2377"/>
              <a:gd name="T11" fmla="*/ 718949852 h 1975"/>
              <a:gd name="T12" fmla="*/ 666316306 w 2377"/>
              <a:gd name="T13" fmla="*/ 724828060 h 1975"/>
              <a:gd name="T14" fmla="*/ 1055889626 w 2377"/>
              <a:gd name="T15" fmla="*/ 0 h 1975"/>
              <a:gd name="T16" fmla="*/ 175463494 w 2377"/>
              <a:gd name="T17" fmla="*/ 314104422 h 1975"/>
              <a:gd name="T18" fmla="*/ 173241973 w 2377"/>
              <a:gd name="T19" fmla="*/ 325492957 h 1975"/>
              <a:gd name="T20" fmla="*/ 164802460 w 2377"/>
              <a:gd name="T21" fmla="*/ 333207537 h 1975"/>
              <a:gd name="T22" fmla="*/ 153696855 w 2377"/>
              <a:gd name="T23" fmla="*/ 332105714 h 1975"/>
              <a:gd name="T24" fmla="*/ 142147345 w 2377"/>
              <a:gd name="T25" fmla="*/ 322186276 h 1975"/>
              <a:gd name="T26" fmla="*/ 132374786 w 2377"/>
              <a:gd name="T27" fmla="*/ 309328643 h 1975"/>
              <a:gd name="T28" fmla="*/ 112829668 w 2377"/>
              <a:gd name="T29" fmla="*/ 296103130 h 1975"/>
              <a:gd name="T30" fmla="*/ 89286745 w 2377"/>
              <a:gd name="T31" fmla="*/ 289490373 h 1975"/>
              <a:gd name="T32" fmla="*/ 65743156 w 2377"/>
              <a:gd name="T33" fmla="*/ 290960077 h 1975"/>
              <a:gd name="T34" fmla="*/ 36869382 w 2377"/>
              <a:gd name="T35" fmla="*/ 303817710 h 1975"/>
              <a:gd name="T36" fmla="*/ 14214934 w 2377"/>
              <a:gd name="T37" fmla="*/ 326227506 h 1975"/>
              <a:gd name="T38" fmla="*/ 2220854 w 2377"/>
              <a:gd name="T39" fmla="*/ 356352488 h 1975"/>
              <a:gd name="T40" fmla="*/ 888475 w 2377"/>
              <a:gd name="T41" fmla="*/ 382068359 h 1975"/>
              <a:gd name="T42" fmla="*/ 10217130 w 2377"/>
              <a:gd name="T43" fmla="*/ 413662439 h 1975"/>
              <a:gd name="T44" fmla="*/ 30206153 w 2377"/>
              <a:gd name="T45" fmla="*/ 438276487 h 1975"/>
              <a:gd name="T46" fmla="*/ 57747546 w 2377"/>
              <a:gd name="T47" fmla="*/ 454073527 h 1975"/>
              <a:gd name="T48" fmla="*/ 81735040 w 2377"/>
              <a:gd name="T49" fmla="*/ 457380208 h 1975"/>
              <a:gd name="T50" fmla="*/ 107943388 w 2377"/>
              <a:gd name="T51" fmla="*/ 452971704 h 1975"/>
              <a:gd name="T52" fmla="*/ 125711556 w 2377"/>
              <a:gd name="T53" fmla="*/ 443052266 h 1975"/>
              <a:gd name="T54" fmla="*/ 139482587 w 2377"/>
              <a:gd name="T55" fmla="*/ 428357655 h 1975"/>
              <a:gd name="T56" fmla="*/ 151031429 w 2377"/>
              <a:gd name="T57" fmla="*/ 416233965 h 1975"/>
              <a:gd name="T58" fmla="*/ 162137034 w 2377"/>
              <a:gd name="T59" fmla="*/ 412927890 h 1975"/>
              <a:gd name="T60" fmla="*/ 172354164 w 2377"/>
              <a:gd name="T61" fmla="*/ 418438217 h 1975"/>
              <a:gd name="T62" fmla="*/ 175463494 w 2377"/>
              <a:gd name="T63" fmla="*/ 432766160 h 1975"/>
              <a:gd name="T64" fmla="*/ 532609140 w 2377"/>
              <a:gd name="T65" fmla="*/ 725562608 h 1975"/>
              <a:gd name="T66" fmla="*/ 545935600 w 2377"/>
              <a:gd name="T67" fmla="*/ 723725631 h 1975"/>
              <a:gd name="T68" fmla="*/ 555263588 w 2377"/>
              <a:gd name="T69" fmla="*/ 716745600 h 1975"/>
              <a:gd name="T70" fmla="*/ 553931209 w 2377"/>
              <a:gd name="T71" fmla="*/ 707194042 h 1975"/>
              <a:gd name="T72" fmla="*/ 542825604 w 2377"/>
              <a:gd name="T73" fmla="*/ 698009759 h 1975"/>
              <a:gd name="T74" fmla="*/ 526834386 w 2377"/>
              <a:gd name="T75" fmla="*/ 689927299 h 1975"/>
              <a:gd name="T76" fmla="*/ 510842501 w 2377"/>
              <a:gd name="T77" fmla="*/ 673762985 h 1975"/>
              <a:gd name="T78" fmla="*/ 502846892 w 2377"/>
              <a:gd name="T79" fmla="*/ 653924715 h 1975"/>
              <a:gd name="T80" fmla="*/ 504179272 w 2377"/>
              <a:gd name="T81" fmla="*/ 634821600 h 1975"/>
              <a:gd name="T82" fmla="*/ 519282681 w 2377"/>
              <a:gd name="T83" fmla="*/ 610574826 h 1975"/>
              <a:gd name="T84" fmla="*/ 547267979 w 2377"/>
              <a:gd name="T85" fmla="*/ 591838380 h 1975"/>
              <a:gd name="T86" fmla="*/ 583693457 w 2377"/>
              <a:gd name="T87" fmla="*/ 582286822 h 1975"/>
              <a:gd name="T88" fmla="*/ 614344181 w 2377"/>
              <a:gd name="T89" fmla="*/ 581184999 h 1975"/>
              <a:gd name="T90" fmla="*/ 652990513 w 2377"/>
              <a:gd name="T91" fmla="*/ 588532304 h 1975"/>
              <a:gd name="T92" fmla="*/ 682752095 w 2377"/>
              <a:gd name="T93" fmla="*/ 605063893 h 1975"/>
              <a:gd name="T94" fmla="*/ 701409405 w 2377"/>
              <a:gd name="T95" fmla="*/ 628208844 h 1975"/>
              <a:gd name="T96" fmla="*/ 705851113 w 2377"/>
              <a:gd name="T97" fmla="*/ 648046507 h 19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0" anchor="ctr"/>
          <a:lstStyle/>
          <a:p>
            <a:endParaRPr lang="it-IT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440014" y="3672898"/>
            <a:ext cx="982475" cy="1295714"/>
          </a:xfrm>
          <a:custGeom>
            <a:avLst/>
            <a:gdLst>
              <a:gd name="T0" fmla="*/ 76842918 w 1976"/>
              <a:gd name="T1" fmla="*/ 582056484 h 2375"/>
              <a:gd name="T2" fmla="*/ 55807746 w 1976"/>
              <a:gd name="T3" fmla="*/ 574339430 h 2375"/>
              <a:gd name="T4" fmla="*/ 37777693 w 1976"/>
              <a:gd name="T5" fmla="*/ 558539142 h 2375"/>
              <a:gd name="T6" fmla="*/ 30050527 w 1976"/>
              <a:gd name="T7" fmla="*/ 547147560 h 2375"/>
              <a:gd name="T8" fmla="*/ 18459450 w 1976"/>
              <a:gd name="T9" fmla="*/ 539431112 h 2375"/>
              <a:gd name="T10" fmla="*/ 7727166 w 1976"/>
              <a:gd name="T11" fmla="*/ 540900681 h 2375"/>
              <a:gd name="T12" fmla="*/ 429396 w 1976"/>
              <a:gd name="T13" fmla="*/ 550454696 h 2375"/>
              <a:gd name="T14" fmla="*/ 848276563 w 1976"/>
              <a:gd name="T15" fmla="*/ 872717030 h 2375"/>
              <a:gd name="T16" fmla="*/ 480804493 w 1976"/>
              <a:gd name="T17" fmla="*/ 144779185 h 2375"/>
              <a:gd name="T18" fmla="*/ 467067090 w 1976"/>
              <a:gd name="T19" fmla="*/ 143309616 h 2375"/>
              <a:gd name="T20" fmla="*/ 458910528 w 1976"/>
              <a:gd name="T21" fmla="*/ 135959955 h 2375"/>
              <a:gd name="T22" fmla="*/ 459339924 w 1976"/>
              <a:gd name="T23" fmla="*/ 126773332 h 2375"/>
              <a:gd name="T24" fmla="*/ 470931001 w 1976"/>
              <a:gd name="T25" fmla="*/ 116851925 h 2375"/>
              <a:gd name="T26" fmla="*/ 486385333 w 1976"/>
              <a:gd name="T27" fmla="*/ 108768085 h 2375"/>
              <a:gd name="T28" fmla="*/ 501839664 w 1976"/>
              <a:gd name="T29" fmla="*/ 93334583 h 2375"/>
              <a:gd name="T30" fmla="*/ 509566830 w 1976"/>
              <a:gd name="T31" fmla="*/ 73491769 h 2375"/>
              <a:gd name="T32" fmla="*/ 508279297 w 1976"/>
              <a:gd name="T33" fmla="*/ 53648955 h 2375"/>
              <a:gd name="T34" fmla="*/ 493253706 w 1976"/>
              <a:gd name="T35" fmla="*/ 29396829 h 2375"/>
              <a:gd name="T36" fmla="*/ 466637694 w 1976"/>
              <a:gd name="T37" fmla="*/ 11390976 h 2375"/>
              <a:gd name="T38" fmla="*/ 431006983 w 1976"/>
              <a:gd name="T39" fmla="*/ 1102176 h 2375"/>
              <a:gd name="T40" fmla="*/ 401815249 w 1976"/>
              <a:gd name="T41" fmla="*/ 367392 h 2375"/>
              <a:gd name="T42" fmla="*/ 364466952 w 1976"/>
              <a:gd name="T43" fmla="*/ 8083840 h 2375"/>
              <a:gd name="T44" fmla="*/ 335704614 w 1976"/>
              <a:gd name="T45" fmla="*/ 24619518 h 2375"/>
              <a:gd name="T46" fmla="*/ 317674561 w 1976"/>
              <a:gd name="T47" fmla="*/ 47770074 h 2375"/>
              <a:gd name="T48" fmla="*/ 312952513 w 1976"/>
              <a:gd name="T49" fmla="*/ 67612888 h 2375"/>
              <a:gd name="T50" fmla="*/ 318103957 w 1976"/>
              <a:gd name="T51" fmla="*/ 88925271 h 2375"/>
              <a:gd name="T52" fmla="*/ 330553171 w 1976"/>
              <a:gd name="T53" fmla="*/ 103623382 h 2375"/>
              <a:gd name="T54" fmla="*/ 347724432 w 1976"/>
              <a:gd name="T55" fmla="*/ 115382356 h 2375"/>
              <a:gd name="T56" fmla="*/ 361032438 w 1976"/>
              <a:gd name="T57" fmla="*/ 124201587 h 2375"/>
              <a:gd name="T58" fmla="*/ 364896349 w 1976"/>
              <a:gd name="T59" fmla="*/ 133755602 h 2375"/>
              <a:gd name="T60" fmla="*/ 358886112 w 1976"/>
              <a:gd name="T61" fmla="*/ 141472049 h 2375"/>
              <a:gd name="T62" fmla="*/ 342572988 w 1976"/>
              <a:gd name="T63" fmla="*/ 144779185 h 2375"/>
              <a:gd name="T64" fmla="*/ 0 w 1976"/>
              <a:gd name="T65" fmla="*/ 440584434 h 2375"/>
              <a:gd name="T66" fmla="*/ 1716929 w 1976"/>
              <a:gd name="T67" fmla="*/ 451240626 h 2375"/>
              <a:gd name="T68" fmla="*/ 10302888 w 1976"/>
              <a:gd name="T69" fmla="*/ 458957073 h 2375"/>
              <a:gd name="T70" fmla="*/ 21035172 w 1976"/>
              <a:gd name="T71" fmla="*/ 457854897 h 2375"/>
              <a:gd name="T72" fmla="*/ 32626249 w 1976"/>
              <a:gd name="T73" fmla="*/ 447933490 h 2375"/>
              <a:gd name="T74" fmla="*/ 42499740 w 1976"/>
              <a:gd name="T75" fmla="*/ 435439732 h 2375"/>
              <a:gd name="T76" fmla="*/ 60100398 w 1976"/>
              <a:gd name="T77" fmla="*/ 421843797 h 2375"/>
              <a:gd name="T78" fmla="*/ 83281895 w 1976"/>
              <a:gd name="T79" fmla="*/ 415229525 h 2375"/>
              <a:gd name="T80" fmla="*/ 106464049 w 1976"/>
              <a:gd name="T81" fmla="*/ 416699700 h 2375"/>
              <a:gd name="T82" fmla="*/ 134796990 w 1976"/>
              <a:gd name="T83" fmla="*/ 429560245 h 2375"/>
              <a:gd name="T84" fmla="*/ 155832162 w 1976"/>
              <a:gd name="T85" fmla="*/ 451975410 h 2375"/>
              <a:gd name="T86" fmla="*/ 168281376 w 1976"/>
              <a:gd name="T87" fmla="*/ 482107023 h 2375"/>
              <a:gd name="T88" fmla="*/ 168710772 w 1976"/>
              <a:gd name="T89" fmla="*/ 507829324 h 2375"/>
              <a:gd name="T90" fmla="*/ 159696073 w 1976"/>
              <a:gd name="T91" fmla="*/ 539431112 h 2375"/>
              <a:gd name="T92" fmla="*/ 140377830 w 1976"/>
              <a:gd name="T93" fmla="*/ 564418023 h 2375"/>
              <a:gd name="T94" fmla="*/ 113761818 w 1976"/>
              <a:gd name="T95" fmla="*/ 579851525 h 2375"/>
              <a:gd name="T96" fmla="*/ 90580321 w 1976"/>
              <a:gd name="T97" fmla="*/ 583893444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24000" tIns="288000" anchor="ctr"/>
          <a:lstStyle/>
          <a:p>
            <a:endParaRPr lang="it-IT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4462489" y="2811469"/>
            <a:ext cx="982475" cy="1297143"/>
          </a:xfrm>
          <a:custGeom>
            <a:avLst/>
            <a:gdLst>
              <a:gd name="T0" fmla="*/ 775443852 w 1979"/>
              <a:gd name="T1" fmla="*/ 291960909 h 2378"/>
              <a:gd name="T2" fmla="*/ 796436663 w 1979"/>
              <a:gd name="T3" fmla="*/ 299673091 h 2378"/>
              <a:gd name="T4" fmla="*/ 814430875 w 1979"/>
              <a:gd name="T5" fmla="*/ 315464181 h 2378"/>
              <a:gd name="T6" fmla="*/ 824712908 w 1979"/>
              <a:gd name="T7" fmla="*/ 329419818 h 2378"/>
              <a:gd name="T8" fmla="*/ 841420884 w 1979"/>
              <a:gd name="T9" fmla="*/ 334928606 h 2378"/>
              <a:gd name="T10" fmla="*/ 484545712 w 1979"/>
              <a:gd name="T11" fmla="*/ 0 h 2378"/>
              <a:gd name="T12" fmla="*/ 481975204 w 1979"/>
              <a:gd name="T13" fmla="*/ 8814182 h 2378"/>
              <a:gd name="T14" fmla="*/ 493542163 w 1979"/>
              <a:gd name="T15" fmla="*/ 21300485 h 2378"/>
              <a:gd name="T16" fmla="*/ 510250794 w 1979"/>
              <a:gd name="T17" fmla="*/ 30114061 h 2378"/>
              <a:gd name="T18" fmla="*/ 526530680 w 1979"/>
              <a:gd name="T19" fmla="*/ 45905758 h 2378"/>
              <a:gd name="T20" fmla="*/ 533385368 w 1979"/>
              <a:gd name="T21" fmla="*/ 65369576 h 2378"/>
              <a:gd name="T22" fmla="*/ 532100442 w 1979"/>
              <a:gd name="T23" fmla="*/ 84834000 h 2378"/>
              <a:gd name="T24" fmla="*/ 517534228 w 1979"/>
              <a:gd name="T25" fmla="*/ 109071939 h 2378"/>
              <a:gd name="T26" fmla="*/ 490543564 w 1979"/>
              <a:gd name="T27" fmla="*/ 127801697 h 2378"/>
              <a:gd name="T28" fmla="*/ 455412631 w 1979"/>
              <a:gd name="T29" fmla="*/ 137717273 h 2378"/>
              <a:gd name="T30" fmla="*/ 425851459 w 1979"/>
              <a:gd name="T31" fmla="*/ 138819273 h 2378"/>
              <a:gd name="T32" fmla="*/ 388578762 w 1979"/>
              <a:gd name="T33" fmla="*/ 131107091 h 2378"/>
              <a:gd name="T34" fmla="*/ 359874426 w 1979"/>
              <a:gd name="T35" fmla="*/ 114580727 h 2378"/>
              <a:gd name="T36" fmla="*/ 341880868 w 1979"/>
              <a:gd name="T37" fmla="*/ 91444182 h 2378"/>
              <a:gd name="T38" fmla="*/ 337596688 w 1979"/>
              <a:gd name="T39" fmla="*/ 71245697 h 2378"/>
              <a:gd name="T40" fmla="*/ 342737704 w 1979"/>
              <a:gd name="T41" fmla="*/ 49945212 h 2378"/>
              <a:gd name="T42" fmla="*/ 354733409 w 1979"/>
              <a:gd name="T43" fmla="*/ 34888182 h 2378"/>
              <a:gd name="T44" fmla="*/ 371870131 w 1979"/>
              <a:gd name="T45" fmla="*/ 23871212 h 2378"/>
              <a:gd name="T46" fmla="*/ 388150671 w 1979"/>
              <a:gd name="T47" fmla="*/ 12118970 h 2378"/>
              <a:gd name="T48" fmla="*/ 386865090 w 1979"/>
              <a:gd name="T49" fmla="*/ 0 h 2378"/>
              <a:gd name="T50" fmla="*/ 366729115 w 1979"/>
              <a:gd name="T51" fmla="*/ 727881939 h 2378"/>
              <a:gd name="T52" fmla="*/ 383009655 w 1979"/>
              <a:gd name="T53" fmla="*/ 731187333 h 2378"/>
              <a:gd name="T54" fmla="*/ 389435598 w 1979"/>
              <a:gd name="T55" fmla="*/ 739266242 h 2378"/>
              <a:gd name="T56" fmla="*/ 385580163 w 1979"/>
              <a:gd name="T57" fmla="*/ 748815090 h 2378"/>
              <a:gd name="T58" fmla="*/ 371870131 w 1979"/>
              <a:gd name="T59" fmla="*/ 757995999 h 2378"/>
              <a:gd name="T60" fmla="*/ 354733409 w 1979"/>
              <a:gd name="T61" fmla="*/ 769380908 h 2378"/>
              <a:gd name="T62" fmla="*/ 342737704 w 1979"/>
              <a:gd name="T63" fmla="*/ 783703272 h 2378"/>
              <a:gd name="T64" fmla="*/ 337596688 w 1979"/>
              <a:gd name="T65" fmla="*/ 805371090 h 2378"/>
              <a:gd name="T66" fmla="*/ 341880868 w 1979"/>
              <a:gd name="T67" fmla="*/ 825569575 h 2378"/>
              <a:gd name="T68" fmla="*/ 359874426 w 1979"/>
              <a:gd name="T69" fmla="*/ 848706120 h 2378"/>
              <a:gd name="T70" fmla="*/ 388578762 w 1979"/>
              <a:gd name="T71" fmla="*/ 865231878 h 2378"/>
              <a:gd name="T72" fmla="*/ 425851459 w 1979"/>
              <a:gd name="T73" fmla="*/ 872576726 h 2378"/>
              <a:gd name="T74" fmla="*/ 455412631 w 1979"/>
              <a:gd name="T75" fmla="*/ 871842666 h 2378"/>
              <a:gd name="T76" fmla="*/ 490543564 w 1979"/>
              <a:gd name="T77" fmla="*/ 861926484 h 2378"/>
              <a:gd name="T78" fmla="*/ 516677392 w 1979"/>
              <a:gd name="T79" fmla="*/ 843197333 h 2378"/>
              <a:gd name="T80" fmla="*/ 532100442 w 1979"/>
              <a:gd name="T81" fmla="*/ 818958787 h 2378"/>
              <a:gd name="T82" fmla="*/ 533385368 w 1979"/>
              <a:gd name="T83" fmla="*/ 799862302 h 2378"/>
              <a:gd name="T84" fmla="*/ 525673844 w 1979"/>
              <a:gd name="T85" fmla="*/ 780031151 h 2378"/>
              <a:gd name="T86" fmla="*/ 510250794 w 1979"/>
              <a:gd name="T87" fmla="*/ 764239454 h 2378"/>
              <a:gd name="T88" fmla="*/ 494827745 w 1979"/>
              <a:gd name="T89" fmla="*/ 755792605 h 2378"/>
              <a:gd name="T90" fmla="*/ 483260130 w 1979"/>
              <a:gd name="T91" fmla="*/ 746611696 h 2378"/>
              <a:gd name="T92" fmla="*/ 482832040 w 1979"/>
              <a:gd name="T93" fmla="*/ 736696121 h 2378"/>
              <a:gd name="T94" fmla="*/ 490971655 w 1979"/>
              <a:gd name="T95" fmla="*/ 730085333 h 2378"/>
              <a:gd name="T96" fmla="*/ 847847482 w 1979"/>
              <a:gd name="T97" fmla="*/ 727881939 h 2378"/>
              <a:gd name="T98" fmla="*/ 841420884 w 1979"/>
              <a:gd name="T99" fmla="*/ 414987878 h 2378"/>
              <a:gd name="T100" fmla="*/ 824712908 w 1979"/>
              <a:gd name="T101" fmla="*/ 419762606 h 2378"/>
              <a:gd name="T102" fmla="*/ 814430875 w 1979"/>
              <a:gd name="T103" fmla="*/ 434084969 h 2378"/>
              <a:gd name="T104" fmla="*/ 796436663 w 1979"/>
              <a:gd name="T105" fmla="*/ 449509333 h 2378"/>
              <a:gd name="T106" fmla="*/ 775443852 w 1979"/>
              <a:gd name="T107" fmla="*/ 457588848 h 2378"/>
              <a:gd name="T108" fmla="*/ 753594859 w 1979"/>
              <a:gd name="T109" fmla="*/ 458323515 h 2378"/>
              <a:gd name="T110" fmla="*/ 724033687 w 1979"/>
              <a:gd name="T111" fmla="*/ 448774666 h 2378"/>
              <a:gd name="T112" fmla="*/ 701327204 w 1979"/>
              <a:gd name="T113" fmla="*/ 428208848 h 2378"/>
              <a:gd name="T114" fmla="*/ 686332245 w 1979"/>
              <a:gd name="T115" fmla="*/ 399564121 h 2378"/>
              <a:gd name="T116" fmla="*/ 683333646 w 1979"/>
              <a:gd name="T117" fmla="*/ 374958242 h 2378"/>
              <a:gd name="T118" fmla="*/ 689759589 w 1979"/>
              <a:gd name="T119" fmla="*/ 341906121 h 2378"/>
              <a:gd name="T120" fmla="*/ 706468220 w 1979"/>
              <a:gd name="T121" fmla="*/ 315097454 h 2378"/>
              <a:gd name="T122" fmla="*/ 731316466 w 1979"/>
              <a:gd name="T123" fmla="*/ 296735030 h 2378"/>
              <a:gd name="T124" fmla="*/ 762163220 w 1979"/>
              <a:gd name="T125" fmla="*/ 290124242 h 2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4462489" y="1728612"/>
            <a:ext cx="981271" cy="1295715"/>
          </a:xfrm>
          <a:custGeom>
            <a:avLst/>
            <a:gdLst>
              <a:gd name="T0" fmla="*/ 769709449 w 1976"/>
              <a:gd name="T1" fmla="*/ 290660748 h 2375"/>
              <a:gd name="T2" fmla="*/ 790697228 w 1976"/>
              <a:gd name="T3" fmla="*/ 298377808 h 2375"/>
              <a:gd name="T4" fmla="*/ 807830415 w 1976"/>
              <a:gd name="T5" fmla="*/ 314178107 h 2375"/>
              <a:gd name="T6" fmla="*/ 816397336 w 1976"/>
              <a:gd name="T7" fmla="*/ 325569696 h 2375"/>
              <a:gd name="T8" fmla="*/ 827961763 w 1976"/>
              <a:gd name="T9" fmla="*/ 333286150 h 2375"/>
              <a:gd name="T10" fmla="*/ 838670415 w 1976"/>
              <a:gd name="T11" fmla="*/ 331816580 h 2375"/>
              <a:gd name="T12" fmla="*/ 845094951 w 1976"/>
              <a:gd name="T13" fmla="*/ 322262558 h 2375"/>
              <a:gd name="T14" fmla="*/ 0 w 1976"/>
              <a:gd name="T15" fmla="*/ 0 h 2375"/>
              <a:gd name="T16" fmla="*/ 366650345 w 1976"/>
              <a:gd name="T17" fmla="*/ 727938351 h 2375"/>
              <a:gd name="T18" fmla="*/ 379500726 w 1976"/>
              <a:gd name="T19" fmla="*/ 729407920 h 2375"/>
              <a:gd name="T20" fmla="*/ 388495208 w 1976"/>
              <a:gd name="T21" fmla="*/ 736757587 h 2375"/>
              <a:gd name="T22" fmla="*/ 387210563 w 1976"/>
              <a:gd name="T23" fmla="*/ 745944217 h 2375"/>
              <a:gd name="T24" fmla="*/ 376501911 w 1976"/>
              <a:gd name="T25" fmla="*/ 755865630 h 2375"/>
              <a:gd name="T26" fmla="*/ 361082239 w 1976"/>
              <a:gd name="T27" fmla="*/ 763949476 h 2375"/>
              <a:gd name="T28" fmla="*/ 345662566 w 1976"/>
              <a:gd name="T29" fmla="*/ 779382989 h 2375"/>
              <a:gd name="T30" fmla="*/ 337952730 w 1976"/>
              <a:gd name="T31" fmla="*/ 799225816 h 2375"/>
              <a:gd name="T32" fmla="*/ 339237375 w 1976"/>
              <a:gd name="T33" fmla="*/ 819068644 h 2375"/>
              <a:gd name="T34" fmla="*/ 354228833 w 1976"/>
              <a:gd name="T35" fmla="*/ 843320787 h 2375"/>
              <a:gd name="T36" fmla="*/ 380785372 w 1976"/>
              <a:gd name="T37" fmla="*/ 861326653 h 2375"/>
              <a:gd name="T38" fmla="*/ 416337047 w 1976"/>
              <a:gd name="T39" fmla="*/ 871615459 h 2375"/>
              <a:gd name="T40" fmla="*/ 445463531 w 1976"/>
              <a:gd name="T41" fmla="*/ 872350244 h 2375"/>
              <a:gd name="T42" fmla="*/ 482728067 w 1976"/>
              <a:gd name="T43" fmla="*/ 864633791 h 2375"/>
              <a:gd name="T44" fmla="*/ 511426336 w 1976"/>
              <a:gd name="T45" fmla="*/ 848098101 h 2375"/>
              <a:gd name="T46" fmla="*/ 529415954 w 1976"/>
              <a:gd name="T47" fmla="*/ 824947529 h 2375"/>
              <a:gd name="T48" fmla="*/ 534127629 w 1976"/>
              <a:gd name="T49" fmla="*/ 805104701 h 2375"/>
              <a:gd name="T50" fmla="*/ 528987739 w 1976"/>
              <a:gd name="T51" fmla="*/ 783792304 h 2375"/>
              <a:gd name="T52" fmla="*/ 516566227 w 1976"/>
              <a:gd name="T53" fmla="*/ 769094182 h 2375"/>
              <a:gd name="T54" fmla="*/ 499433039 w 1976"/>
              <a:gd name="T55" fmla="*/ 757335200 h 2375"/>
              <a:gd name="T56" fmla="*/ 485726227 w 1976"/>
              <a:gd name="T57" fmla="*/ 748515963 h 2375"/>
              <a:gd name="T58" fmla="*/ 481871637 w 1976"/>
              <a:gd name="T59" fmla="*/ 738961942 h 2375"/>
              <a:gd name="T60" fmla="*/ 488296173 w 1976"/>
              <a:gd name="T61" fmla="*/ 731245489 h 2375"/>
              <a:gd name="T62" fmla="*/ 504572930 w 1976"/>
              <a:gd name="T63" fmla="*/ 727938351 h 2375"/>
              <a:gd name="T64" fmla="*/ 846380251 w 1976"/>
              <a:gd name="T65" fmla="*/ 432132896 h 2375"/>
              <a:gd name="T66" fmla="*/ 844666736 w 1976"/>
              <a:gd name="T67" fmla="*/ 421476697 h 2375"/>
              <a:gd name="T68" fmla="*/ 836100469 w 1976"/>
              <a:gd name="T69" fmla="*/ 413760244 h 2375"/>
              <a:gd name="T70" fmla="*/ 825391818 w 1976"/>
              <a:gd name="T71" fmla="*/ 414862421 h 2375"/>
              <a:gd name="T72" fmla="*/ 813827391 w 1976"/>
              <a:gd name="T73" fmla="*/ 424416443 h 2375"/>
              <a:gd name="T74" fmla="*/ 803975824 w 1976"/>
              <a:gd name="T75" fmla="*/ 437277602 h 2375"/>
              <a:gd name="T76" fmla="*/ 785985552 w 1976"/>
              <a:gd name="T77" fmla="*/ 450873547 h 2375"/>
              <a:gd name="T78" fmla="*/ 763284258 w 1976"/>
              <a:gd name="T79" fmla="*/ 457487823 h 2375"/>
              <a:gd name="T80" fmla="*/ 740154095 w 1976"/>
              <a:gd name="T81" fmla="*/ 456017647 h 2375"/>
              <a:gd name="T82" fmla="*/ 711884696 w 1976"/>
              <a:gd name="T83" fmla="*/ 443157093 h 2375"/>
              <a:gd name="T84" fmla="*/ 690896263 w 1976"/>
              <a:gd name="T85" fmla="*/ 420741913 h 2375"/>
              <a:gd name="T86" fmla="*/ 678474751 w 1976"/>
              <a:gd name="T87" fmla="*/ 390610278 h 2375"/>
              <a:gd name="T88" fmla="*/ 677190106 w 1976"/>
              <a:gd name="T89" fmla="*/ 364887960 h 2375"/>
              <a:gd name="T90" fmla="*/ 687041672 w 1976"/>
              <a:gd name="T91" fmla="*/ 333286150 h 2375"/>
              <a:gd name="T92" fmla="*/ 706316590 w 1976"/>
              <a:gd name="T93" fmla="*/ 308299222 h 2375"/>
              <a:gd name="T94" fmla="*/ 732444259 w 1976"/>
              <a:gd name="T95" fmla="*/ 292865709 h 2375"/>
              <a:gd name="T96" fmla="*/ 756002637 w 1976"/>
              <a:gd name="T97" fmla="*/ 288823786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462489" y="3890041"/>
            <a:ext cx="1179933" cy="1078571"/>
          </a:xfrm>
          <a:custGeom>
            <a:avLst/>
            <a:gdLst>
              <a:gd name="T0" fmla="*/ 338815777 w 2377"/>
              <a:gd name="T1" fmla="*/ 65846910 h 1976"/>
              <a:gd name="T2" fmla="*/ 348239289 w 2377"/>
              <a:gd name="T3" fmla="*/ 48189956 h 1976"/>
              <a:gd name="T4" fmla="*/ 366229571 w 2377"/>
              <a:gd name="T5" fmla="*/ 32739667 h 1976"/>
              <a:gd name="T6" fmla="*/ 379508097 w 2377"/>
              <a:gd name="T7" fmla="*/ 25750280 h 1976"/>
              <a:gd name="T8" fmla="*/ 388503566 w 2377"/>
              <a:gd name="T9" fmla="*/ 15817864 h 1976"/>
              <a:gd name="T10" fmla="*/ 387218125 w 2377"/>
              <a:gd name="T11" fmla="*/ 6989388 h 1976"/>
              <a:gd name="T12" fmla="*/ 375653084 w 2377"/>
              <a:gd name="T13" fmla="*/ 1103332 h 1976"/>
              <a:gd name="T14" fmla="*/ 0 w 2377"/>
              <a:gd name="T15" fmla="*/ 726892066 h 1976"/>
              <a:gd name="T16" fmla="*/ 848110862 w 2377"/>
              <a:gd name="T17" fmla="*/ 412371443 h 1976"/>
              <a:gd name="T18" fmla="*/ 850681089 w 2377"/>
              <a:gd name="T19" fmla="*/ 400967514 h 1976"/>
              <a:gd name="T20" fmla="*/ 858391117 w 2377"/>
              <a:gd name="T21" fmla="*/ 393242976 h 1976"/>
              <a:gd name="T22" fmla="*/ 869956158 w 2377"/>
              <a:gd name="T23" fmla="*/ 394346308 h 1976"/>
              <a:gd name="T24" fmla="*/ 881093155 w 2377"/>
              <a:gd name="T25" fmla="*/ 404278723 h 1976"/>
              <a:gd name="T26" fmla="*/ 890516667 w 2377"/>
              <a:gd name="T27" fmla="*/ 417153560 h 1976"/>
              <a:gd name="T28" fmla="*/ 908506949 w 2377"/>
              <a:gd name="T29" fmla="*/ 430396578 h 1976"/>
              <a:gd name="T30" fmla="*/ 931637031 w 2377"/>
              <a:gd name="T31" fmla="*/ 437018391 h 1976"/>
              <a:gd name="T32" fmla="*/ 954767113 w 2377"/>
              <a:gd name="T33" fmla="*/ 435546877 h 1976"/>
              <a:gd name="T34" fmla="*/ 982609606 w 2377"/>
              <a:gd name="T35" fmla="*/ 422671434 h 1976"/>
              <a:gd name="T36" fmla="*/ 1004454901 w 2377"/>
              <a:gd name="T37" fmla="*/ 400232363 h 1976"/>
              <a:gd name="T38" fmla="*/ 1016019942 w 2377"/>
              <a:gd name="T39" fmla="*/ 370067542 h 1976"/>
              <a:gd name="T40" fmla="*/ 1017304729 w 2377"/>
              <a:gd name="T41" fmla="*/ 344317262 h 1976"/>
              <a:gd name="T42" fmla="*/ 1008309915 w 2377"/>
              <a:gd name="T43" fmla="*/ 312681534 h 1976"/>
              <a:gd name="T44" fmla="*/ 989034192 w 2377"/>
              <a:gd name="T45" fmla="*/ 288034586 h 1976"/>
              <a:gd name="T46" fmla="*/ 962477140 w 2377"/>
              <a:gd name="T47" fmla="*/ 272216722 h 1976"/>
              <a:gd name="T48" fmla="*/ 938490316 w 2377"/>
              <a:gd name="T49" fmla="*/ 268170362 h 1976"/>
              <a:gd name="T50" fmla="*/ 913646749 w 2377"/>
              <a:gd name="T51" fmla="*/ 273320054 h 1976"/>
              <a:gd name="T52" fmla="*/ 896513209 w 2377"/>
              <a:gd name="T53" fmla="*/ 283252470 h 1976"/>
              <a:gd name="T54" fmla="*/ 883663382 w 2377"/>
              <a:gd name="T55" fmla="*/ 297967002 h 1976"/>
              <a:gd name="T56" fmla="*/ 872526385 w 2377"/>
              <a:gd name="T57" fmla="*/ 310106081 h 1976"/>
              <a:gd name="T58" fmla="*/ 860961344 w 2377"/>
              <a:gd name="T59" fmla="*/ 313417291 h 1976"/>
              <a:gd name="T60" fmla="*/ 851965876 w 2377"/>
              <a:gd name="T61" fmla="*/ 307899417 h 1976"/>
              <a:gd name="T62" fmla="*/ 848110862 w 2377"/>
              <a:gd name="T63" fmla="*/ 293552460 h 1976"/>
              <a:gd name="T64" fmla="*/ 504583329 w 2377"/>
              <a:gd name="T65" fmla="*/ 0 h 1976"/>
              <a:gd name="T66" fmla="*/ 490876104 w 2377"/>
              <a:gd name="T67" fmla="*/ 2207271 h 1976"/>
              <a:gd name="T68" fmla="*/ 482738033 w 2377"/>
              <a:gd name="T69" fmla="*/ 9196658 h 1976"/>
              <a:gd name="T70" fmla="*/ 483166077 w 2377"/>
              <a:gd name="T71" fmla="*/ 18760892 h 1976"/>
              <a:gd name="T72" fmla="*/ 494731118 w 2377"/>
              <a:gd name="T73" fmla="*/ 27957550 h 1976"/>
              <a:gd name="T74" fmla="*/ 510151827 w 2377"/>
              <a:gd name="T75" fmla="*/ 36050270 h 1976"/>
              <a:gd name="T76" fmla="*/ 525571882 w 2377"/>
              <a:gd name="T77" fmla="*/ 52236316 h 1976"/>
              <a:gd name="T78" fmla="*/ 533281909 w 2377"/>
              <a:gd name="T79" fmla="*/ 72100540 h 1976"/>
              <a:gd name="T80" fmla="*/ 531997123 w 2377"/>
              <a:gd name="T81" fmla="*/ 91229614 h 1976"/>
              <a:gd name="T82" fmla="*/ 516576414 w 2377"/>
              <a:gd name="T83" fmla="*/ 115508380 h 1976"/>
              <a:gd name="T84" fmla="*/ 490448060 w 2377"/>
              <a:gd name="T85" fmla="*/ 134269272 h 1976"/>
              <a:gd name="T86" fmla="*/ 455324239 w 2377"/>
              <a:gd name="T87" fmla="*/ 143833506 h 1976"/>
              <a:gd name="T88" fmla="*/ 425768916 w 2377"/>
              <a:gd name="T89" fmla="*/ 144936838 h 1976"/>
              <a:gd name="T90" fmla="*/ 388503566 w 2377"/>
              <a:gd name="T91" fmla="*/ 137579875 h 1976"/>
              <a:gd name="T92" fmla="*/ 359804330 w 2377"/>
              <a:gd name="T93" fmla="*/ 121026254 h 1976"/>
              <a:gd name="T94" fmla="*/ 341814703 w 2377"/>
              <a:gd name="T95" fmla="*/ 97850820 h 1976"/>
              <a:gd name="T96" fmla="*/ 337530991 w 2377"/>
              <a:gd name="T97" fmla="*/ 77986596 h 1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rIns="324000" anchor="ctr"/>
          <a:lstStyle/>
          <a:p>
            <a:endParaRPr lang="it-IT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5457004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6991 h 2374"/>
              <a:gd name="T4" fmla="*/ 879025785 w 2376"/>
              <a:gd name="T5" fmla="*/ 447072698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244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7924 h 2374"/>
              <a:gd name="T42" fmla="*/ 356142502 w 2376"/>
              <a:gd name="T43" fmla="*/ 119659754 h 2374"/>
              <a:gd name="T44" fmla="*/ 365547929 w 2376"/>
              <a:gd name="T45" fmla="*/ 131772405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207 h 2374"/>
              <a:gd name="T52" fmla="*/ 30783004 w 2376"/>
              <a:gd name="T53" fmla="*/ 443401886 h 2374"/>
              <a:gd name="T54" fmla="*/ 47456886 w 2376"/>
              <a:gd name="T55" fmla="*/ 425783320 h 2374"/>
              <a:gd name="T56" fmla="*/ 72254797 w 2376"/>
              <a:gd name="T57" fmla="*/ 415505773 h 2374"/>
              <a:gd name="T58" fmla="*/ 101755094 w 2376"/>
              <a:gd name="T59" fmla="*/ 415872915 h 2374"/>
              <a:gd name="T60" fmla="*/ 136385565 w 2376"/>
              <a:gd name="T61" fmla="*/ 433491481 h 2374"/>
              <a:gd name="T62" fmla="*/ 158618062 w 2376"/>
              <a:gd name="T63" fmla="*/ 465425548 h 2374"/>
              <a:gd name="T64" fmla="*/ 165030942 w 2376"/>
              <a:gd name="T65" fmla="*/ 498460434 h 2374"/>
              <a:gd name="T66" fmla="*/ 155625515 w 2376"/>
              <a:gd name="T67" fmla="*/ 538469198 h 2374"/>
              <a:gd name="T68" fmla="*/ 129972684 w 2376"/>
              <a:gd name="T69" fmla="*/ 567833878 h 2374"/>
              <a:gd name="T70" fmla="*/ 94059506 w 2376"/>
              <a:gd name="T71" fmla="*/ 582148773 h 2374"/>
              <a:gd name="T72" fmla="*/ 66696836 w 2376"/>
              <a:gd name="T73" fmla="*/ 579579387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198 h 2374"/>
              <a:gd name="T80" fmla="*/ 846105154 w 2376"/>
              <a:gd name="T81" fmla="*/ 557556331 h 2374"/>
              <a:gd name="T82" fmla="*/ 849953275 w 2376"/>
              <a:gd name="T83" fmla="*/ 543975113 h 2374"/>
              <a:gd name="T84" fmla="*/ 862351903 w 2376"/>
              <a:gd name="T85" fmla="*/ 538469198 h 2374"/>
              <a:gd name="T86" fmla="*/ 876460372 w 2376"/>
              <a:gd name="T87" fmla="*/ 546177358 h 2374"/>
              <a:gd name="T88" fmla="*/ 888431867 w 2376"/>
              <a:gd name="T89" fmla="*/ 562327963 h 2374"/>
              <a:gd name="T90" fmla="*/ 911519284 w 2376"/>
              <a:gd name="T91" fmla="*/ 577744283 h 2374"/>
              <a:gd name="T92" fmla="*/ 936316540 w 2376"/>
              <a:gd name="T93" fmla="*/ 582883057 h 2374"/>
              <a:gd name="T94" fmla="*/ 973940212 w 2376"/>
              <a:gd name="T95" fmla="*/ 572238368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7396 h 2374"/>
              <a:gd name="T104" fmla="*/ 960258877 w 2376"/>
              <a:gd name="T105" fmla="*/ 418075160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5254730" y="1728612"/>
            <a:ext cx="1178729" cy="1294286"/>
          </a:xfrm>
          <a:custGeom>
            <a:avLst/>
            <a:gdLst>
              <a:gd name="T0" fmla="*/ 949997705 w 2377"/>
              <a:gd name="T1" fmla="*/ 292301035 h 2371"/>
              <a:gd name="T2" fmla="*/ 972657609 w 2377"/>
              <a:gd name="T3" fmla="*/ 304066864 h 2371"/>
              <a:gd name="T4" fmla="*/ 989331669 w 2377"/>
              <a:gd name="T5" fmla="*/ 324288853 h 2371"/>
              <a:gd name="T6" fmla="*/ 1009853538 w 2377"/>
              <a:gd name="T7" fmla="*/ 333480832 h 2371"/>
              <a:gd name="T8" fmla="*/ 168879284 w 2377"/>
              <a:gd name="T9" fmla="*/ 314361662 h 2371"/>
              <a:gd name="T10" fmla="*/ 165031474 w 2377"/>
              <a:gd name="T11" fmla="*/ 327965523 h 2371"/>
              <a:gd name="T12" fmla="*/ 153059784 w 2377"/>
              <a:gd name="T13" fmla="*/ 333480832 h 2371"/>
              <a:gd name="T14" fmla="*/ 138951367 w 2377"/>
              <a:gd name="T15" fmla="*/ 325759278 h 2371"/>
              <a:gd name="T16" fmla="*/ 126552071 w 2377"/>
              <a:gd name="T17" fmla="*/ 309581566 h 2371"/>
              <a:gd name="T18" fmla="*/ 103465213 w 2377"/>
              <a:gd name="T19" fmla="*/ 294139673 h 2371"/>
              <a:gd name="T20" fmla="*/ 78667927 w 2377"/>
              <a:gd name="T21" fmla="*/ 288991971 h 2371"/>
              <a:gd name="T22" fmla="*/ 41043738 w 2377"/>
              <a:gd name="T23" fmla="*/ 299654375 h 2371"/>
              <a:gd name="T24" fmla="*/ 13681464 w 2377"/>
              <a:gd name="T25" fmla="*/ 326495098 h 2371"/>
              <a:gd name="T26" fmla="*/ 0 w 2377"/>
              <a:gd name="T27" fmla="*/ 365100437 h 2371"/>
              <a:gd name="T28" fmla="*/ 3420203 w 2377"/>
              <a:gd name="T29" fmla="*/ 398559287 h 2371"/>
              <a:gd name="T30" fmla="*/ 23087511 w 2377"/>
              <a:gd name="T31" fmla="*/ 433120350 h 2371"/>
              <a:gd name="T32" fmla="*/ 55152809 w 2377"/>
              <a:gd name="T33" fmla="*/ 454078158 h 2371"/>
              <a:gd name="T34" fmla="*/ 85935940 w 2377"/>
              <a:gd name="T35" fmla="*/ 457754828 h 2371"/>
              <a:gd name="T36" fmla="*/ 113298867 w 2377"/>
              <a:gd name="T37" fmla="*/ 448562850 h 2371"/>
              <a:gd name="T38" fmla="*/ 133820737 w 2377"/>
              <a:gd name="T39" fmla="*/ 427973255 h 2371"/>
              <a:gd name="T40" fmla="*/ 144508951 w 2377"/>
              <a:gd name="T41" fmla="*/ 416575031 h 2371"/>
              <a:gd name="T42" fmla="*/ 158618022 w 2377"/>
              <a:gd name="T43" fmla="*/ 414001180 h 2371"/>
              <a:gd name="T44" fmla="*/ 167596462 w 2377"/>
              <a:gd name="T45" fmla="*/ 424664191 h 2371"/>
              <a:gd name="T46" fmla="*/ 536992720 w 2377"/>
              <a:gd name="T47" fmla="*/ 726524810 h 2371"/>
              <a:gd name="T48" fmla="*/ 554949601 w 2377"/>
              <a:gd name="T49" fmla="*/ 731671906 h 2371"/>
              <a:gd name="T50" fmla="*/ 557942196 w 2377"/>
              <a:gd name="T51" fmla="*/ 742702523 h 2371"/>
              <a:gd name="T52" fmla="*/ 545115947 w 2377"/>
              <a:gd name="T53" fmla="*/ 754467746 h 2371"/>
              <a:gd name="T54" fmla="*/ 523738863 w 2377"/>
              <a:gd name="T55" fmla="*/ 767704001 h 2371"/>
              <a:gd name="T56" fmla="*/ 510057400 w 2377"/>
              <a:gd name="T57" fmla="*/ 787190777 h 2371"/>
              <a:gd name="T58" fmla="*/ 507064804 w 2377"/>
              <a:gd name="T59" fmla="*/ 811089436 h 2371"/>
              <a:gd name="T60" fmla="*/ 523738863 w 2377"/>
              <a:gd name="T61" fmla="*/ 841974435 h 2371"/>
              <a:gd name="T62" fmla="*/ 557942196 w 2377"/>
              <a:gd name="T63" fmla="*/ 863299243 h 2371"/>
              <a:gd name="T64" fmla="*/ 604544172 w 2377"/>
              <a:gd name="T65" fmla="*/ 871756009 h 2371"/>
              <a:gd name="T66" fmla="*/ 643022922 w 2377"/>
              <a:gd name="T67" fmla="*/ 866608306 h 2371"/>
              <a:gd name="T68" fmla="*/ 680218850 w 2377"/>
              <a:gd name="T69" fmla="*/ 847121530 h 2371"/>
              <a:gd name="T70" fmla="*/ 700741373 w 2377"/>
              <a:gd name="T71" fmla="*/ 817708170 h 2371"/>
              <a:gd name="T72" fmla="*/ 701168327 w 2377"/>
              <a:gd name="T73" fmla="*/ 792706085 h 2371"/>
              <a:gd name="T74" fmla="*/ 689197291 w 2377"/>
              <a:gd name="T75" fmla="*/ 771013064 h 2371"/>
              <a:gd name="T76" fmla="*/ 668675422 w 2377"/>
              <a:gd name="T77" fmla="*/ 756306384 h 2371"/>
              <a:gd name="T78" fmla="*/ 652428969 w 2377"/>
              <a:gd name="T79" fmla="*/ 744908161 h 2371"/>
              <a:gd name="T80" fmla="*/ 652428969 w 2377"/>
              <a:gd name="T81" fmla="*/ 733142938 h 2371"/>
              <a:gd name="T82" fmla="*/ 668675422 w 2377"/>
              <a:gd name="T83" fmla="*/ 726524810 h 2371"/>
              <a:gd name="T84" fmla="*/ 1013274394 w 2377"/>
              <a:gd name="T85" fmla="*/ 415472212 h 2371"/>
              <a:gd name="T86" fmla="*/ 993179478 w 2377"/>
              <a:gd name="T87" fmla="*/ 418781276 h 2371"/>
              <a:gd name="T88" fmla="*/ 978643454 w 2377"/>
              <a:gd name="T89" fmla="*/ 437900446 h 2371"/>
              <a:gd name="T90" fmla="*/ 955555943 w 2377"/>
              <a:gd name="T91" fmla="*/ 453342339 h 2371"/>
              <a:gd name="T92" fmla="*/ 930758657 w 2377"/>
              <a:gd name="T93" fmla="*/ 457754828 h 2371"/>
              <a:gd name="T94" fmla="*/ 893135121 w 2377"/>
              <a:gd name="T95" fmla="*/ 447827637 h 2371"/>
              <a:gd name="T96" fmla="*/ 865344586 w 2377"/>
              <a:gd name="T97" fmla="*/ 420986914 h 2371"/>
              <a:gd name="T98" fmla="*/ 852090730 w 2377"/>
              <a:gd name="T99" fmla="*/ 382381575 h 2371"/>
              <a:gd name="T100" fmla="*/ 855083979 w 2377"/>
              <a:gd name="T101" fmla="*/ 348555118 h 2371"/>
              <a:gd name="T102" fmla="*/ 875178241 w 2377"/>
              <a:gd name="T103" fmla="*/ 314361662 h 2371"/>
              <a:gd name="T104" fmla="*/ 906816585 w 2377"/>
              <a:gd name="T105" fmla="*/ 29303624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5255934" y="2805755"/>
            <a:ext cx="1376188" cy="1078572"/>
          </a:xfrm>
          <a:custGeom>
            <a:avLst/>
            <a:gdLst>
              <a:gd name="T0" fmla="*/ 1082173459 w 2773"/>
              <a:gd name="T1" fmla="*/ 273044297 h 1976"/>
              <a:gd name="T2" fmla="*/ 1055214887 w 2773"/>
              <a:gd name="T3" fmla="*/ 293256097 h 1976"/>
              <a:gd name="T4" fmla="*/ 1035959325 w 2773"/>
              <a:gd name="T5" fmla="*/ 311997595 h 1976"/>
              <a:gd name="T6" fmla="*/ 1019271433 w 2773"/>
              <a:gd name="T7" fmla="*/ 305383056 h 1976"/>
              <a:gd name="T8" fmla="*/ 1016275817 w 2773"/>
              <a:gd name="T9" fmla="*/ 0 h 1976"/>
              <a:gd name="T10" fmla="*/ 657262675 w 2773"/>
              <a:gd name="T11" fmla="*/ 3307573 h 1976"/>
              <a:gd name="T12" fmla="*/ 651700044 w 2773"/>
              <a:gd name="T13" fmla="*/ 15802107 h 1976"/>
              <a:gd name="T14" fmla="*/ 668388591 w 2773"/>
              <a:gd name="T15" fmla="*/ 30133912 h 1976"/>
              <a:gd name="T16" fmla="*/ 691923603 w 2773"/>
              <a:gd name="T17" fmla="*/ 47773290 h 1976"/>
              <a:gd name="T18" fmla="*/ 703048864 w 2773"/>
              <a:gd name="T19" fmla="*/ 77172657 h 1976"/>
              <a:gd name="T20" fmla="*/ 690639768 w 2773"/>
              <a:gd name="T21" fmla="*/ 109878991 h 1976"/>
              <a:gd name="T22" fmla="*/ 650844154 w 2773"/>
              <a:gd name="T23" fmla="*/ 137073512 h 1976"/>
              <a:gd name="T24" fmla="*/ 604202729 w 2773"/>
              <a:gd name="T25" fmla="*/ 145525322 h 1976"/>
              <a:gd name="T26" fmla="*/ 549431003 w 2773"/>
              <a:gd name="T27" fmla="*/ 133398364 h 1976"/>
              <a:gd name="T28" fmla="*/ 514342784 w 2773"/>
              <a:gd name="T29" fmla="*/ 103632027 h 1976"/>
              <a:gd name="T30" fmla="*/ 506640428 w 2773"/>
              <a:gd name="T31" fmla="*/ 71292662 h 1976"/>
              <a:gd name="T32" fmla="*/ 520761305 w 2773"/>
              <a:gd name="T33" fmla="*/ 44466323 h 1976"/>
              <a:gd name="T34" fmla="*/ 545579498 w 2773"/>
              <a:gd name="T35" fmla="*/ 27929065 h 1976"/>
              <a:gd name="T36" fmla="*/ 558416539 w 2773"/>
              <a:gd name="T37" fmla="*/ 13597261 h 1976"/>
              <a:gd name="T38" fmla="*/ 548575113 w 2773"/>
              <a:gd name="T39" fmla="*/ 2204846 h 1976"/>
              <a:gd name="T40" fmla="*/ 168594628 w 2773"/>
              <a:gd name="T41" fmla="*/ 166839848 h 1976"/>
              <a:gd name="T42" fmla="*/ 164315832 w 2773"/>
              <a:gd name="T43" fmla="*/ 329637579 h 1976"/>
              <a:gd name="T44" fmla="*/ 145915506 w 2773"/>
              <a:gd name="T45" fmla="*/ 331842426 h 1976"/>
              <a:gd name="T46" fmla="*/ 126659944 w 2773"/>
              <a:gd name="T47" fmla="*/ 309792748 h 1976"/>
              <a:gd name="T48" fmla="*/ 98418191 w 2773"/>
              <a:gd name="T49" fmla="*/ 292153371 h 1976"/>
              <a:gd name="T50" fmla="*/ 62474082 w 2773"/>
              <a:gd name="T51" fmla="*/ 291051251 h 1976"/>
              <a:gd name="T52" fmla="*/ 23107067 w 2773"/>
              <a:gd name="T53" fmla="*/ 314203048 h 1976"/>
              <a:gd name="T54" fmla="*/ 1283835 w 2773"/>
              <a:gd name="T55" fmla="*/ 356831494 h 1976"/>
              <a:gd name="T56" fmla="*/ 2995615 w 2773"/>
              <a:gd name="T57" fmla="*/ 398725395 h 1976"/>
              <a:gd name="T58" fmla="*/ 28669698 w 2773"/>
              <a:gd name="T59" fmla="*/ 438781419 h 1976"/>
              <a:gd name="T60" fmla="*/ 71032328 w 2773"/>
              <a:gd name="T61" fmla="*/ 457523523 h 1976"/>
              <a:gd name="T62" fmla="*/ 103552876 w 2773"/>
              <a:gd name="T63" fmla="*/ 453480800 h 1976"/>
              <a:gd name="T64" fmla="*/ 130939394 w 2773"/>
              <a:gd name="T65" fmla="*/ 433269000 h 1976"/>
              <a:gd name="T66" fmla="*/ 149767011 w 2773"/>
              <a:gd name="T67" fmla="*/ 414159927 h 1976"/>
              <a:gd name="T68" fmla="*/ 166027612 w 2773"/>
              <a:gd name="T69" fmla="*/ 420774466 h 1976"/>
              <a:gd name="T70" fmla="*/ 169450518 w 2773"/>
              <a:gd name="T71" fmla="*/ 726157521 h 1976"/>
              <a:gd name="T72" fmla="*/ 528891606 w 2773"/>
              <a:gd name="T73" fmla="*/ 722849949 h 1976"/>
              <a:gd name="T74" fmla="*/ 534454236 w 2773"/>
              <a:gd name="T75" fmla="*/ 710355415 h 1976"/>
              <a:gd name="T76" fmla="*/ 518193635 w 2773"/>
              <a:gd name="T77" fmla="*/ 696023610 h 1976"/>
              <a:gd name="T78" fmla="*/ 494230678 w 2773"/>
              <a:gd name="T79" fmla="*/ 678384232 h 1976"/>
              <a:gd name="T80" fmla="*/ 483533361 w 2773"/>
              <a:gd name="T81" fmla="*/ 648617289 h 1976"/>
              <a:gd name="T82" fmla="*/ 495086568 w 2773"/>
              <a:gd name="T83" fmla="*/ 616278531 h 1976"/>
              <a:gd name="T84" fmla="*/ 534454236 w 2773"/>
              <a:gd name="T85" fmla="*/ 589451585 h 1976"/>
              <a:gd name="T86" fmla="*/ 581523607 w 2773"/>
              <a:gd name="T87" fmla="*/ 580999775 h 1976"/>
              <a:gd name="T88" fmla="*/ 636295333 w 2773"/>
              <a:gd name="T89" fmla="*/ 592759158 h 1976"/>
              <a:gd name="T90" fmla="*/ 672239441 w 2773"/>
              <a:gd name="T91" fmla="*/ 622158525 h 1976"/>
              <a:gd name="T92" fmla="*/ 679085907 w 2773"/>
              <a:gd name="T93" fmla="*/ 654864859 h 1976"/>
              <a:gd name="T94" fmla="*/ 665820921 w 2773"/>
              <a:gd name="T95" fmla="*/ 681691198 h 1976"/>
              <a:gd name="T96" fmla="*/ 641002728 w 2773"/>
              <a:gd name="T97" fmla="*/ 698228456 h 1976"/>
              <a:gd name="T98" fmla="*/ 628165686 w 2773"/>
              <a:gd name="T99" fmla="*/ 712927836 h 1976"/>
              <a:gd name="T100" fmla="*/ 637151223 w 2773"/>
              <a:gd name="T101" fmla="*/ 724320251 h 1976"/>
              <a:gd name="T102" fmla="*/ 1016703762 w 2773"/>
              <a:gd name="T103" fmla="*/ 558950098 h 1976"/>
              <a:gd name="T104" fmla="*/ 1021410503 w 2773"/>
              <a:gd name="T105" fmla="*/ 396519942 h 1976"/>
              <a:gd name="T106" fmla="*/ 1040666720 w 2773"/>
              <a:gd name="T107" fmla="*/ 394682671 h 1976"/>
              <a:gd name="T108" fmla="*/ 1059066392 w 2773"/>
              <a:gd name="T109" fmla="*/ 416364773 h 1976"/>
              <a:gd name="T110" fmla="*/ 1087736090 w 2773"/>
              <a:gd name="T111" fmla="*/ 434004151 h 1976"/>
              <a:gd name="T112" fmla="*/ 1123252254 w 2773"/>
              <a:gd name="T113" fmla="*/ 435106271 h 1976"/>
              <a:gd name="T114" fmla="*/ 1163475158 w 2773"/>
              <a:gd name="T115" fmla="*/ 411954474 h 1976"/>
              <a:gd name="T116" fmla="*/ 1184442500 w 2773"/>
              <a:gd name="T117" fmla="*/ 369693603 h 1976"/>
              <a:gd name="T118" fmla="*/ 1182731375 w 2773"/>
              <a:gd name="T119" fmla="*/ 327432126 h 1976"/>
              <a:gd name="T120" fmla="*/ 1157484583 w 2773"/>
              <a:gd name="T121" fmla="*/ 287008527 h 1976"/>
              <a:gd name="T122" fmla="*/ 1115549898 w 2773"/>
              <a:gd name="T123" fmla="*/ 268633998 h 1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6438275" y="2805755"/>
            <a:ext cx="1185954" cy="1078572"/>
          </a:xfrm>
          <a:custGeom>
            <a:avLst/>
            <a:gdLst>
              <a:gd name="T0" fmla="*/ 720242 w 1896949"/>
              <a:gd name="T1" fmla="*/ 7144 h 1568450"/>
              <a:gd name="T2" fmla="*/ 730557 w 1896949"/>
              <a:gd name="T3" fmla="*/ 34131 h 1568450"/>
              <a:gd name="T4" fmla="*/ 699612 w 1896949"/>
              <a:gd name="T5" fmla="*/ 65088 h 1568450"/>
              <a:gd name="T6" fmla="*/ 650418 w 1896949"/>
              <a:gd name="T7" fmla="*/ 111125 h 1568450"/>
              <a:gd name="T8" fmla="*/ 636929 w 1896949"/>
              <a:gd name="T9" fmla="*/ 182563 h 1568450"/>
              <a:gd name="T10" fmla="*/ 677395 w 1896949"/>
              <a:gd name="T11" fmla="*/ 261144 h 1568450"/>
              <a:gd name="T12" fmla="*/ 763883 w 1896949"/>
              <a:gd name="T13" fmla="*/ 307181 h 1568450"/>
              <a:gd name="T14" fmla="*/ 871794 w 1896949"/>
              <a:gd name="T15" fmla="*/ 307181 h 1568450"/>
              <a:gd name="T16" fmla="*/ 958282 w 1896949"/>
              <a:gd name="T17" fmla="*/ 261144 h 1568450"/>
              <a:gd name="T18" fmla="*/ 998748 w 1896949"/>
              <a:gd name="T19" fmla="*/ 182563 h 1568450"/>
              <a:gd name="T20" fmla="*/ 984466 w 1896949"/>
              <a:gd name="T21" fmla="*/ 111125 h 1568450"/>
              <a:gd name="T22" fmla="*/ 936065 w 1896949"/>
              <a:gd name="T23" fmla="*/ 65088 h 1568450"/>
              <a:gd name="T24" fmla="*/ 905119 w 1896949"/>
              <a:gd name="T25" fmla="*/ 34131 h 1568450"/>
              <a:gd name="T26" fmla="*/ 915435 w 1896949"/>
              <a:gd name="T27" fmla="*/ 7144 h 1568450"/>
              <a:gd name="T28" fmla="*/ 1581151 w 1896949"/>
              <a:gd name="T29" fmla="*/ 434181 h 1568450"/>
              <a:gd name="T30" fmla="*/ 1590672 w 1896949"/>
              <a:gd name="T31" fmla="*/ 665163 h 1568450"/>
              <a:gd name="T32" fmla="*/ 1633519 w 1896949"/>
              <a:gd name="T33" fmla="*/ 662781 h 1568450"/>
              <a:gd name="T34" fmla="*/ 1678747 w 1896949"/>
              <a:gd name="T35" fmla="*/ 604838 h 1568450"/>
              <a:gd name="T36" fmla="*/ 1736670 w 1896949"/>
              <a:gd name="T37" fmla="*/ 580231 h 1568450"/>
              <a:gd name="T38" fmla="*/ 1819190 w 1896949"/>
              <a:gd name="T39" fmla="*/ 601663 h 1568450"/>
              <a:gd name="T40" fmla="*/ 1878699 w 1896949"/>
              <a:gd name="T41" fmla="*/ 674688 h 1568450"/>
              <a:gd name="T42" fmla="*/ 1895362 w 1896949"/>
              <a:gd name="T43" fmla="*/ 779463 h 1568450"/>
              <a:gd name="T44" fmla="*/ 1862037 w 1896949"/>
              <a:gd name="T45" fmla="*/ 876300 h 1568450"/>
              <a:gd name="T46" fmla="*/ 1793799 w 1896949"/>
              <a:gd name="T47" fmla="*/ 935038 h 1568450"/>
              <a:gd name="T48" fmla="*/ 1713659 w 1896949"/>
              <a:gd name="T49" fmla="*/ 937419 h 1568450"/>
              <a:gd name="T50" fmla="*/ 1660497 w 1896949"/>
              <a:gd name="T51" fmla="*/ 899319 h 1568450"/>
              <a:gd name="T52" fmla="*/ 1617650 w 1896949"/>
              <a:gd name="T53" fmla="*/ 847725 h 1568450"/>
              <a:gd name="T54" fmla="*/ 1584324 w 1896949"/>
              <a:gd name="T55" fmla="*/ 870744 h 1568450"/>
              <a:gd name="T56" fmla="*/ 902739 w 1896949"/>
              <a:gd name="T57" fmla="*/ 1568450 h 1568450"/>
              <a:gd name="T58" fmla="*/ 864653 w 1896949"/>
              <a:gd name="T59" fmla="*/ 1554163 h 1568450"/>
              <a:gd name="T60" fmla="*/ 867033 w 1896949"/>
              <a:gd name="T61" fmla="*/ 1523206 h 1568450"/>
              <a:gd name="T62" fmla="*/ 913054 w 1896949"/>
              <a:gd name="T63" fmla="*/ 1489869 h 1568450"/>
              <a:gd name="T64" fmla="*/ 951140 w 1896949"/>
              <a:gd name="T65" fmla="*/ 1436688 h 1568450"/>
              <a:gd name="T66" fmla="*/ 948760 w 1896949"/>
              <a:gd name="T67" fmla="*/ 1357313 h 1568450"/>
              <a:gd name="T68" fmla="*/ 890837 w 1896949"/>
              <a:gd name="T69" fmla="*/ 1288256 h 1568450"/>
              <a:gd name="T70" fmla="*/ 793241 w 1896949"/>
              <a:gd name="T71" fmla="*/ 1254919 h 1568450"/>
              <a:gd name="T72" fmla="*/ 687710 w 1896949"/>
              <a:gd name="T73" fmla="*/ 1273175 h 1568450"/>
              <a:gd name="T74" fmla="*/ 614712 w 1896949"/>
              <a:gd name="T75" fmla="*/ 1331119 h 1568450"/>
              <a:gd name="T76" fmla="*/ 593288 w 1896949"/>
              <a:gd name="T77" fmla="*/ 1414463 h 1568450"/>
              <a:gd name="T78" fmla="*/ 619473 w 1896949"/>
              <a:gd name="T79" fmla="*/ 1472406 h 1568450"/>
              <a:gd name="T80" fmla="*/ 671841 w 1896949"/>
              <a:gd name="T81" fmla="*/ 1512888 h 1568450"/>
              <a:gd name="T82" fmla="*/ 689297 w 1896949"/>
              <a:gd name="T83" fmla="*/ 1544638 h 1568450"/>
              <a:gd name="T84" fmla="*/ 664700 w 1896949"/>
              <a:gd name="T85" fmla="*/ 1566069 h 1568450"/>
              <a:gd name="T86" fmla="*/ 9299 w 1896949"/>
              <a:gd name="T87" fmla="*/ 935038 h 1568450"/>
              <a:gd name="T88" fmla="*/ 0 w 1896949"/>
              <a:gd name="T89" fmla="*/ 897731 h 1568450"/>
              <a:gd name="T90" fmla="*/ 21424 w 1896949"/>
              <a:gd name="T91" fmla="*/ 857250 h 1568450"/>
              <a:gd name="T92" fmla="*/ 65858 w 1896949"/>
              <a:gd name="T93" fmla="*/ 888206 h 1568450"/>
              <a:gd name="T94" fmla="*/ 112672 w 1896949"/>
              <a:gd name="T95" fmla="*/ 938213 h 1568450"/>
              <a:gd name="T96" fmla="*/ 183290 w 1896949"/>
              <a:gd name="T97" fmla="*/ 951706 h 1568450"/>
              <a:gd name="T98" fmla="*/ 261050 w 1896949"/>
              <a:gd name="T99" fmla="*/ 911225 h 1568450"/>
              <a:gd name="T100" fmla="*/ 307864 w 1896949"/>
              <a:gd name="T101" fmla="*/ 824706 h 1568450"/>
              <a:gd name="T102" fmla="*/ 307864 w 1896949"/>
              <a:gd name="T103" fmla="*/ 716756 h 1568450"/>
              <a:gd name="T104" fmla="*/ 261050 w 1896949"/>
              <a:gd name="T105" fmla="*/ 629444 h 1568450"/>
              <a:gd name="T106" fmla="*/ 183290 w 1896949"/>
              <a:gd name="T107" fmla="*/ 589756 h 1568450"/>
              <a:gd name="T108" fmla="*/ 112672 w 1896949"/>
              <a:gd name="T109" fmla="*/ 604044 h 1568450"/>
              <a:gd name="T110" fmla="*/ 65858 w 1896949"/>
              <a:gd name="T111" fmla="*/ 652463 h 1568450"/>
              <a:gd name="T112" fmla="*/ 21424 w 1896949"/>
              <a:gd name="T113" fmla="*/ 684213 h 1568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96949" h="1568450">
                <a:moveTo>
                  <a:pt x="10886" y="0"/>
                </a:moveTo>
                <a:lnTo>
                  <a:pt x="690091" y="0"/>
                </a:lnTo>
                <a:lnTo>
                  <a:pt x="698819" y="794"/>
                </a:lnTo>
                <a:lnTo>
                  <a:pt x="706754" y="2381"/>
                </a:lnTo>
                <a:lnTo>
                  <a:pt x="713895" y="4763"/>
                </a:lnTo>
                <a:lnTo>
                  <a:pt x="720242" y="7144"/>
                </a:lnTo>
                <a:lnTo>
                  <a:pt x="725003" y="10319"/>
                </a:lnTo>
                <a:lnTo>
                  <a:pt x="728177" y="14288"/>
                </a:lnTo>
                <a:lnTo>
                  <a:pt x="730557" y="19050"/>
                </a:lnTo>
                <a:lnTo>
                  <a:pt x="732144" y="23813"/>
                </a:lnTo>
                <a:lnTo>
                  <a:pt x="732144" y="29369"/>
                </a:lnTo>
                <a:lnTo>
                  <a:pt x="730557" y="34131"/>
                </a:lnTo>
                <a:lnTo>
                  <a:pt x="728177" y="39688"/>
                </a:lnTo>
                <a:lnTo>
                  <a:pt x="725003" y="44450"/>
                </a:lnTo>
                <a:lnTo>
                  <a:pt x="720242" y="50800"/>
                </a:lnTo>
                <a:lnTo>
                  <a:pt x="713895" y="55563"/>
                </a:lnTo>
                <a:lnTo>
                  <a:pt x="708341" y="60325"/>
                </a:lnTo>
                <a:lnTo>
                  <a:pt x="699612" y="65088"/>
                </a:lnTo>
                <a:lnTo>
                  <a:pt x="689297" y="70644"/>
                </a:lnTo>
                <a:lnTo>
                  <a:pt x="679776" y="77788"/>
                </a:lnTo>
                <a:lnTo>
                  <a:pt x="667874" y="88900"/>
                </a:lnTo>
                <a:lnTo>
                  <a:pt x="662320" y="96044"/>
                </a:lnTo>
                <a:lnTo>
                  <a:pt x="655972" y="103188"/>
                </a:lnTo>
                <a:lnTo>
                  <a:pt x="650418" y="111125"/>
                </a:lnTo>
                <a:lnTo>
                  <a:pt x="645657" y="120650"/>
                </a:lnTo>
                <a:lnTo>
                  <a:pt x="641690" y="131763"/>
                </a:lnTo>
                <a:lnTo>
                  <a:pt x="638516" y="142081"/>
                </a:lnTo>
                <a:lnTo>
                  <a:pt x="636135" y="153988"/>
                </a:lnTo>
                <a:lnTo>
                  <a:pt x="636135" y="166688"/>
                </a:lnTo>
                <a:lnTo>
                  <a:pt x="636929" y="182563"/>
                </a:lnTo>
                <a:lnTo>
                  <a:pt x="639309" y="196850"/>
                </a:lnTo>
                <a:lnTo>
                  <a:pt x="644070" y="211138"/>
                </a:lnTo>
                <a:lnTo>
                  <a:pt x="650418" y="223838"/>
                </a:lnTo>
                <a:lnTo>
                  <a:pt x="657559" y="237331"/>
                </a:lnTo>
                <a:lnTo>
                  <a:pt x="667080" y="249238"/>
                </a:lnTo>
                <a:lnTo>
                  <a:pt x="677395" y="261144"/>
                </a:lnTo>
                <a:lnTo>
                  <a:pt x="689297" y="269875"/>
                </a:lnTo>
                <a:lnTo>
                  <a:pt x="701993" y="279400"/>
                </a:lnTo>
                <a:lnTo>
                  <a:pt x="715482" y="288131"/>
                </a:lnTo>
                <a:lnTo>
                  <a:pt x="730557" y="296069"/>
                </a:lnTo>
                <a:lnTo>
                  <a:pt x="747220" y="302419"/>
                </a:lnTo>
                <a:lnTo>
                  <a:pt x="763883" y="307181"/>
                </a:lnTo>
                <a:lnTo>
                  <a:pt x="780546" y="310356"/>
                </a:lnTo>
                <a:lnTo>
                  <a:pt x="799589" y="312738"/>
                </a:lnTo>
                <a:lnTo>
                  <a:pt x="817045" y="314325"/>
                </a:lnTo>
                <a:lnTo>
                  <a:pt x="836088" y="312738"/>
                </a:lnTo>
                <a:lnTo>
                  <a:pt x="854338" y="310356"/>
                </a:lnTo>
                <a:lnTo>
                  <a:pt x="871794" y="307181"/>
                </a:lnTo>
                <a:lnTo>
                  <a:pt x="888457" y="302419"/>
                </a:lnTo>
                <a:lnTo>
                  <a:pt x="903533" y="296069"/>
                </a:lnTo>
                <a:lnTo>
                  <a:pt x="919402" y="288131"/>
                </a:lnTo>
                <a:lnTo>
                  <a:pt x="933684" y="279400"/>
                </a:lnTo>
                <a:lnTo>
                  <a:pt x="946380" y="269875"/>
                </a:lnTo>
                <a:lnTo>
                  <a:pt x="958282" y="261144"/>
                </a:lnTo>
                <a:lnTo>
                  <a:pt x="969390" y="249238"/>
                </a:lnTo>
                <a:lnTo>
                  <a:pt x="977325" y="237331"/>
                </a:lnTo>
                <a:lnTo>
                  <a:pt x="986053" y="223838"/>
                </a:lnTo>
                <a:lnTo>
                  <a:pt x="991607" y="211138"/>
                </a:lnTo>
                <a:lnTo>
                  <a:pt x="996368" y="196850"/>
                </a:lnTo>
                <a:lnTo>
                  <a:pt x="998748" y="182563"/>
                </a:lnTo>
                <a:lnTo>
                  <a:pt x="1000335" y="166688"/>
                </a:lnTo>
                <a:lnTo>
                  <a:pt x="998748" y="153988"/>
                </a:lnTo>
                <a:lnTo>
                  <a:pt x="996368" y="142081"/>
                </a:lnTo>
                <a:lnTo>
                  <a:pt x="993987" y="131763"/>
                </a:lnTo>
                <a:lnTo>
                  <a:pt x="989227" y="120650"/>
                </a:lnTo>
                <a:lnTo>
                  <a:pt x="984466" y="111125"/>
                </a:lnTo>
                <a:lnTo>
                  <a:pt x="979705" y="103188"/>
                </a:lnTo>
                <a:lnTo>
                  <a:pt x="974151" y="96044"/>
                </a:lnTo>
                <a:lnTo>
                  <a:pt x="967803" y="88900"/>
                </a:lnTo>
                <a:lnTo>
                  <a:pt x="955901" y="77788"/>
                </a:lnTo>
                <a:lnTo>
                  <a:pt x="945586" y="70644"/>
                </a:lnTo>
                <a:lnTo>
                  <a:pt x="936065" y="65088"/>
                </a:lnTo>
                <a:lnTo>
                  <a:pt x="927336" y="60325"/>
                </a:lnTo>
                <a:lnTo>
                  <a:pt x="920195" y="55563"/>
                </a:lnTo>
                <a:lnTo>
                  <a:pt x="914641" y="50800"/>
                </a:lnTo>
                <a:lnTo>
                  <a:pt x="909880" y="44450"/>
                </a:lnTo>
                <a:lnTo>
                  <a:pt x="905913" y="39688"/>
                </a:lnTo>
                <a:lnTo>
                  <a:pt x="905119" y="34131"/>
                </a:lnTo>
                <a:lnTo>
                  <a:pt x="903533" y="29369"/>
                </a:lnTo>
                <a:lnTo>
                  <a:pt x="903533" y="23813"/>
                </a:lnTo>
                <a:lnTo>
                  <a:pt x="905119" y="19050"/>
                </a:lnTo>
                <a:lnTo>
                  <a:pt x="907500" y="14288"/>
                </a:lnTo>
                <a:lnTo>
                  <a:pt x="910674" y="10319"/>
                </a:lnTo>
                <a:lnTo>
                  <a:pt x="915435" y="7144"/>
                </a:lnTo>
                <a:lnTo>
                  <a:pt x="920195" y="4763"/>
                </a:lnTo>
                <a:lnTo>
                  <a:pt x="927336" y="2381"/>
                </a:lnTo>
                <a:lnTo>
                  <a:pt x="936065" y="794"/>
                </a:lnTo>
                <a:lnTo>
                  <a:pt x="945586" y="0"/>
                </a:lnTo>
                <a:lnTo>
                  <a:pt x="1581151" y="0"/>
                </a:lnTo>
                <a:lnTo>
                  <a:pt x="1581151" y="434181"/>
                </a:lnTo>
                <a:lnTo>
                  <a:pt x="1581944" y="434181"/>
                </a:lnTo>
                <a:lnTo>
                  <a:pt x="1581944" y="633413"/>
                </a:lnTo>
                <a:lnTo>
                  <a:pt x="1583531" y="642938"/>
                </a:lnTo>
                <a:lnTo>
                  <a:pt x="1584324" y="652463"/>
                </a:lnTo>
                <a:lnTo>
                  <a:pt x="1586705" y="659606"/>
                </a:lnTo>
                <a:lnTo>
                  <a:pt x="1590672" y="665163"/>
                </a:lnTo>
                <a:lnTo>
                  <a:pt x="1596226" y="671513"/>
                </a:lnTo>
                <a:lnTo>
                  <a:pt x="1603368" y="674688"/>
                </a:lnTo>
                <a:lnTo>
                  <a:pt x="1610509" y="674688"/>
                </a:lnTo>
                <a:lnTo>
                  <a:pt x="1617650" y="673894"/>
                </a:lnTo>
                <a:lnTo>
                  <a:pt x="1626378" y="669925"/>
                </a:lnTo>
                <a:lnTo>
                  <a:pt x="1633519" y="662781"/>
                </a:lnTo>
                <a:lnTo>
                  <a:pt x="1640660" y="654844"/>
                </a:lnTo>
                <a:lnTo>
                  <a:pt x="1647802" y="642938"/>
                </a:lnTo>
                <a:lnTo>
                  <a:pt x="1653356" y="633413"/>
                </a:lnTo>
                <a:lnTo>
                  <a:pt x="1660497" y="622300"/>
                </a:lnTo>
                <a:lnTo>
                  <a:pt x="1671605" y="611188"/>
                </a:lnTo>
                <a:lnTo>
                  <a:pt x="1678747" y="604838"/>
                </a:lnTo>
                <a:lnTo>
                  <a:pt x="1685888" y="599281"/>
                </a:lnTo>
                <a:lnTo>
                  <a:pt x="1694616" y="594519"/>
                </a:lnTo>
                <a:lnTo>
                  <a:pt x="1703344" y="589756"/>
                </a:lnTo>
                <a:lnTo>
                  <a:pt x="1713659" y="584994"/>
                </a:lnTo>
                <a:lnTo>
                  <a:pt x="1724768" y="582613"/>
                </a:lnTo>
                <a:lnTo>
                  <a:pt x="1736670" y="580231"/>
                </a:lnTo>
                <a:lnTo>
                  <a:pt x="1749365" y="578644"/>
                </a:lnTo>
                <a:lnTo>
                  <a:pt x="1765234" y="580231"/>
                </a:lnTo>
                <a:lnTo>
                  <a:pt x="1779517" y="582613"/>
                </a:lnTo>
                <a:lnTo>
                  <a:pt x="1793799" y="587375"/>
                </a:lnTo>
                <a:lnTo>
                  <a:pt x="1806494" y="592931"/>
                </a:lnTo>
                <a:lnTo>
                  <a:pt x="1819190" y="601663"/>
                </a:lnTo>
                <a:lnTo>
                  <a:pt x="1831092" y="609600"/>
                </a:lnTo>
                <a:lnTo>
                  <a:pt x="1842994" y="619919"/>
                </a:lnTo>
                <a:lnTo>
                  <a:pt x="1854102" y="631825"/>
                </a:lnTo>
                <a:lnTo>
                  <a:pt x="1862037" y="645319"/>
                </a:lnTo>
                <a:lnTo>
                  <a:pt x="1871558" y="659606"/>
                </a:lnTo>
                <a:lnTo>
                  <a:pt x="1878699" y="674688"/>
                </a:lnTo>
                <a:lnTo>
                  <a:pt x="1885047" y="690563"/>
                </a:lnTo>
                <a:lnTo>
                  <a:pt x="1889808" y="707231"/>
                </a:lnTo>
                <a:lnTo>
                  <a:pt x="1892982" y="724694"/>
                </a:lnTo>
                <a:lnTo>
                  <a:pt x="1895362" y="742156"/>
                </a:lnTo>
                <a:lnTo>
                  <a:pt x="1896949" y="761206"/>
                </a:lnTo>
                <a:lnTo>
                  <a:pt x="1895362" y="779463"/>
                </a:lnTo>
                <a:lnTo>
                  <a:pt x="1892982" y="798513"/>
                </a:lnTo>
                <a:lnTo>
                  <a:pt x="1889808" y="815181"/>
                </a:lnTo>
                <a:lnTo>
                  <a:pt x="1885047" y="831850"/>
                </a:lnTo>
                <a:lnTo>
                  <a:pt x="1878699" y="847725"/>
                </a:lnTo>
                <a:lnTo>
                  <a:pt x="1871558" y="863600"/>
                </a:lnTo>
                <a:lnTo>
                  <a:pt x="1862037" y="876300"/>
                </a:lnTo>
                <a:lnTo>
                  <a:pt x="1854102" y="889794"/>
                </a:lnTo>
                <a:lnTo>
                  <a:pt x="1842994" y="901700"/>
                </a:lnTo>
                <a:lnTo>
                  <a:pt x="1831092" y="912019"/>
                </a:lnTo>
                <a:lnTo>
                  <a:pt x="1819190" y="921544"/>
                </a:lnTo>
                <a:lnTo>
                  <a:pt x="1806494" y="928688"/>
                </a:lnTo>
                <a:lnTo>
                  <a:pt x="1793799" y="935038"/>
                </a:lnTo>
                <a:lnTo>
                  <a:pt x="1779517" y="939800"/>
                </a:lnTo>
                <a:lnTo>
                  <a:pt x="1765234" y="942181"/>
                </a:lnTo>
                <a:lnTo>
                  <a:pt x="1749365" y="942975"/>
                </a:lnTo>
                <a:lnTo>
                  <a:pt x="1736670" y="942975"/>
                </a:lnTo>
                <a:lnTo>
                  <a:pt x="1724768" y="940594"/>
                </a:lnTo>
                <a:lnTo>
                  <a:pt x="1713659" y="937419"/>
                </a:lnTo>
                <a:lnTo>
                  <a:pt x="1703344" y="933450"/>
                </a:lnTo>
                <a:lnTo>
                  <a:pt x="1694616" y="928688"/>
                </a:lnTo>
                <a:lnTo>
                  <a:pt x="1685888" y="923131"/>
                </a:lnTo>
                <a:lnTo>
                  <a:pt x="1678747" y="916781"/>
                </a:lnTo>
                <a:lnTo>
                  <a:pt x="1671605" y="911225"/>
                </a:lnTo>
                <a:lnTo>
                  <a:pt x="1660497" y="899319"/>
                </a:lnTo>
                <a:lnTo>
                  <a:pt x="1653356" y="889794"/>
                </a:lnTo>
                <a:lnTo>
                  <a:pt x="1647802" y="878681"/>
                </a:lnTo>
                <a:lnTo>
                  <a:pt x="1640660" y="868363"/>
                </a:lnTo>
                <a:lnTo>
                  <a:pt x="1633519" y="858838"/>
                </a:lnTo>
                <a:lnTo>
                  <a:pt x="1626378" y="852488"/>
                </a:lnTo>
                <a:lnTo>
                  <a:pt x="1617650" y="847725"/>
                </a:lnTo>
                <a:lnTo>
                  <a:pt x="1610509" y="846931"/>
                </a:lnTo>
                <a:lnTo>
                  <a:pt x="1603368" y="847725"/>
                </a:lnTo>
                <a:lnTo>
                  <a:pt x="1596226" y="851694"/>
                </a:lnTo>
                <a:lnTo>
                  <a:pt x="1590672" y="856456"/>
                </a:lnTo>
                <a:lnTo>
                  <a:pt x="1586705" y="862013"/>
                </a:lnTo>
                <a:lnTo>
                  <a:pt x="1584324" y="870744"/>
                </a:lnTo>
                <a:lnTo>
                  <a:pt x="1583531" y="878681"/>
                </a:lnTo>
                <a:lnTo>
                  <a:pt x="1581944" y="888206"/>
                </a:lnTo>
                <a:lnTo>
                  <a:pt x="1581944" y="1207294"/>
                </a:lnTo>
                <a:lnTo>
                  <a:pt x="1581151" y="1207294"/>
                </a:lnTo>
                <a:lnTo>
                  <a:pt x="1581151" y="1568450"/>
                </a:lnTo>
                <a:lnTo>
                  <a:pt x="902739" y="1568450"/>
                </a:lnTo>
                <a:lnTo>
                  <a:pt x="893218" y="1568450"/>
                </a:lnTo>
                <a:lnTo>
                  <a:pt x="885283" y="1566069"/>
                </a:lnTo>
                <a:lnTo>
                  <a:pt x="878142" y="1564481"/>
                </a:lnTo>
                <a:lnTo>
                  <a:pt x="873381" y="1561306"/>
                </a:lnTo>
                <a:lnTo>
                  <a:pt x="868620" y="1557338"/>
                </a:lnTo>
                <a:lnTo>
                  <a:pt x="864653" y="1554163"/>
                </a:lnTo>
                <a:lnTo>
                  <a:pt x="862272" y="1549400"/>
                </a:lnTo>
                <a:lnTo>
                  <a:pt x="861479" y="1544638"/>
                </a:lnTo>
                <a:lnTo>
                  <a:pt x="861479" y="1539875"/>
                </a:lnTo>
                <a:lnTo>
                  <a:pt x="861479" y="1534319"/>
                </a:lnTo>
                <a:lnTo>
                  <a:pt x="863859" y="1529556"/>
                </a:lnTo>
                <a:lnTo>
                  <a:pt x="867033" y="1523206"/>
                </a:lnTo>
                <a:lnTo>
                  <a:pt x="871794" y="1518444"/>
                </a:lnTo>
                <a:lnTo>
                  <a:pt x="878142" y="1512888"/>
                </a:lnTo>
                <a:lnTo>
                  <a:pt x="885283" y="1508125"/>
                </a:lnTo>
                <a:lnTo>
                  <a:pt x="893218" y="1503363"/>
                </a:lnTo>
                <a:lnTo>
                  <a:pt x="902739" y="1497013"/>
                </a:lnTo>
                <a:lnTo>
                  <a:pt x="913054" y="1489869"/>
                </a:lnTo>
                <a:lnTo>
                  <a:pt x="924956" y="1479550"/>
                </a:lnTo>
                <a:lnTo>
                  <a:pt x="931304" y="1472406"/>
                </a:lnTo>
                <a:lnTo>
                  <a:pt x="936858" y="1465263"/>
                </a:lnTo>
                <a:lnTo>
                  <a:pt x="941619" y="1456531"/>
                </a:lnTo>
                <a:lnTo>
                  <a:pt x="946380" y="1447006"/>
                </a:lnTo>
                <a:lnTo>
                  <a:pt x="951140" y="1436688"/>
                </a:lnTo>
                <a:lnTo>
                  <a:pt x="953521" y="1425575"/>
                </a:lnTo>
                <a:lnTo>
                  <a:pt x="955901" y="1414463"/>
                </a:lnTo>
                <a:lnTo>
                  <a:pt x="957488" y="1400969"/>
                </a:lnTo>
                <a:lnTo>
                  <a:pt x="955901" y="1385888"/>
                </a:lnTo>
                <a:lnTo>
                  <a:pt x="953521" y="1371600"/>
                </a:lnTo>
                <a:lnTo>
                  <a:pt x="948760" y="1357313"/>
                </a:lnTo>
                <a:lnTo>
                  <a:pt x="943206" y="1343819"/>
                </a:lnTo>
                <a:lnTo>
                  <a:pt x="934478" y="1331119"/>
                </a:lnTo>
                <a:lnTo>
                  <a:pt x="924956" y="1319213"/>
                </a:lnTo>
                <a:lnTo>
                  <a:pt x="915435" y="1308100"/>
                </a:lnTo>
                <a:lnTo>
                  <a:pt x="903533" y="1297781"/>
                </a:lnTo>
                <a:lnTo>
                  <a:pt x="890837" y="1288256"/>
                </a:lnTo>
                <a:lnTo>
                  <a:pt x="876555" y="1280319"/>
                </a:lnTo>
                <a:lnTo>
                  <a:pt x="861479" y="1273175"/>
                </a:lnTo>
                <a:lnTo>
                  <a:pt x="845610" y="1266031"/>
                </a:lnTo>
                <a:lnTo>
                  <a:pt x="828947" y="1261269"/>
                </a:lnTo>
                <a:lnTo>
                  <a:pt x="811491" y="1257300"/>
                </a:lnTo>
                <a:lnTo>
                  <a:pt x="793241" y="1254919"/>
                </a:lnTo>
                <a:lnTo>
                  <a:pt x="774991" y="1254919"/>
                </a:lnTo>
                <a:lnTo>
                  <a:pt x="756742" y="1254919"/>
                </a:lnTo>
                <a:lnTo>
                  <a:pt x="737699" y="1257300"/>
                </a:lnTo>
                <a:lnTo>
                  <a:pt x="721036" y="1261269"/>
                </a:lnTo>
                <a:lnTo>
                  <a:pt x="703580" y="1266031"/>
                </a:lnTo>
                <a:lnTo>
                  <a:pt x="687710" y="1273175"/>
                </a:lnTo>
                <a:lnTo>
                  <a:pt x="672635" y="1280319"/>
                </a:lnTo>
                <a:lnTo>
                  <a:pt x="659939" y="1288256"/>
                </a:lnTo>
                <a:lnTo>
                  <a:pt x="646450" y="1297781"/>
                </a:lnTo>
                <a:lnTo>
                  <a:pt x="634548" y="1308100"/>
                </a:lnTo>
                <a:lnTo>
                  <a:pt x="624233" y="1319213"/>
                </a:lnTo>
                <a:lnTo>
                  <a:pt x="614712" y="1331119"/>
                </a:lnTo>
                <a:lnTo>
                  <a:pt x="607571" y="1343819"/>
                </a:lnTo>
                <a:lnTo>
                  <a:pt x="601223" y="1357313"/>
                </a:lnTo>
                <a:lnTo>
                  <a:pt x="596462" y="1371600"/>
                </a:lnTo>
                <a:lnTo>
                  <a:pt x="594082" y="1385888"/>
                </a:lnTo>
                <a:lnTo>
                  <a:pt x="593288" y="1400969"/>
                </a:lnTo>
                <a:lnTo>
                  <a:pt x="593288" y="1414463"/>
                </a:lnTo>
                <a:lnTo>
                  <a:pt x="595669" y="1425575"/>
                </a:lnTo>
                <a:lnTo>
                  <a:pt x="598843" y="1436688"/>
                </a:lnTo>
                <a:lnTo>
                  <a:pt x="602810" y="1447006"/>
                </a:lnTo>
                <a:lnTo>
                  <a:pt x="607571" y="1456531"/>
                </a:lnTo>
                <a:lnTo>
                  <a:pt x="613125" y="1465263"/>
                </a:lnTo>
                <a:lnTo>
                  <a:pt x="619473" y="1472406"/>
                </a:lnTo>
                <a:lnTo>
                  <a:pt x="625027" y="1479550"/>
                </a:lnTo>
                <a:lnTo>
                  <a:pt x="636929" y="1489869"/>
                </a:lnTo>
                <a:lnTo>
                  <a:pt x="646450" y="1497013"/>
                </a:lnTo>
                <a:lnTo>
                  <a:pt x="657559" y="1503363"/>
                </a:lnTo>
                <a:lnTo>
                  <a:pt x="664700" y="1508125"/>
                </a:lnTo>
                <a:lnTo>
                  <a:pt x="671841" y="1512888"/>
                </a:lnTo>
                <a:lnTo>
                  <a:pt x="677395" y="1518444"/>
                </a:lnTo>
                <a:lnTo>
                  <a:pt x="682156" y="1523206"/>
                </a:lnTo>
                <a:lnTo>
                  <a:pt x="685330" y="1529556"/>
                </a:lnTo>
                <a:lnTo>
                  <a:pt x="687710" y="1534319"/>
                </a:lnTo>
                <a:lnTo>
                  <a:pt x="689297" y="1539875"/>
                </a:lnTo>
                <a:lnTo>
                  <a:pt x="689297" y="1544638"/>
                </a:lnTo>
                <a:lnTo>
                  <a:pt x="687710" y="1549400"/>
                </a:lnTo>
                <a:lnTo>
                  <a:pt x="685330" y="1554163"/>
                </a:lnTo>
                <a:lnTo>
                  <a:pt x="682156" y="1557338"/>
                </a:lnTo>
                <a:lnTo>
                  <a:pt x="677395" y="1561306"/>
                </a:lnTo>
                <a:lnTo>
                  <a:pt x="671841" y="1564481"/>
                </a:lnTo>
                <a:lnTo>
                  <a:pt x="664700" y="1566069"/>
                </a:lnTo>
                <a:lnTo>
                  <a:pt x="655972" y="1568450"/>
                </a:lnTo>
                <a:lnTo>
                  <a:pt x="648037" y="1568450"/>
                </a:lnTo>
                <a:lnTo>
                  <a:pt x="10886" y="1568450"/>
                </a:lnTo>
                <a:lnTo>
                  <a:pt x="10886" y="1134269"/>
                </a:lnTo>
                <a:lnTo>
                  <a:pt x="9299" y="1134269"/>
                </a:lnTo>
                <a:lnTo>
                  <a:pt x="9299" y="935038"/>
                </a:lnTo>
                <a:lnTo>
                  <a:pt x="9299" y="925513"/>
                </a:lnTo>
                <a:lnTo>
                  <a:pt x="6919" y="915988"/>
                </a:lnTo>
                <a:lnTo>
                  <a:pt x="4538" y="908844"/>
                </a:lnTo>
                <a:lnTo>
                  <a:pt x="1364" y="902494"/>
                </a:lnTo>
                <a:lnTo>
                  <a:pt x="0" y="900902"/>
                </a:lnTo>
                <a:lnTo>
                  <a:pt x="0" y="897731"/>
                </a:lnTo>
                <a:lnTo>
                  <a:pt x="1587" y="888206"/>
                </a:lnTo>
                <a:lnTo>
                  <a:pt x="2380" y="880269"/>
                </a:lnTo>
                <a:lnTo>
                  <a:pt x="4761" y="871538"/>
                </a:lnTo>
                <a:lnTo>
                  <a:pt x="8728" y="865981"/>
                </a:lnTo>
                <a:lnTo>
                  <a:pt x="14282" y="861219"/>
                </a:lnTo>
                <a:lnTo>
                  <a:pt x="21424" y="857250"/>
                </a:lnTo>
                <a:lnTo>
                  <a:pt x="28565" y="856456"/>
                </a:lnTo>
                <a:lnTo>
                  <a:pt x="35706" y="857250"/>
                </a:lnTo>
                <a:lnTo>
                  <a:pt x="44434" y="862013"/>
                </a:lnTo>
                <a:lnTo>
                  <a:pt x="51575" y="868363"/>
                </a:lnTo>
                <a:lnTo>
                  <a:pt x="58716" y="877888"/>
                </a:lnTo>
                <a:lnTo>
                  <a:pt x="65858" y="888206"/>
                </a:lnTo>
                <a:lnTo>
                  <a:pt x="71412" y="899319"/>
                </a:lnTo>
                <a:lnTo>
                  <a:pt x="78553" y="908844"/>
                </a:lnTo>
                <a:lnTo>
                  <a:pt x="89661" y="920750"/>
                </a:lnTo>
                <a:lnTo>
                  <a:pt x="96803" y="926306"/>
                </a:lnTo>
                <a:lnTo>
                  <a:pt x="103944" y="932656"/>
                </a:lnTo>
                <a:lnTo>
                  <a:pt x="112672" y="938213"/>
                </a:lnTo>
                <a:lnTo>
                  <a:pt x="121400" y="942975"/>
                </a:lnTo>
                <a:lnTo>
                  <a:pt x="131715" y="946944"/>
                </a:lnTo>
                <a:lnTo>
                  <a:pt x="142824" y="950119"/>
                </a:lnTo>
                <a:lnTo>
                  <a:pt x="154726" y="952500"/>
                </a:lnTo>
                <a:lnTo>
                  <a:pt x="167421" y="952500"/>
                </a:lnTo>
                <a:lnTo>
                  <a:pt x="183290" y="951706"/>
                </a:lnTo>
                <a:lnTo>
                  <a:pt x="197573" y="949325"/>
                </a:lnTo>
                <a:lnTo>
                  <a:pt x="211855" y="944563"/>
                </a:lnTo>
                <a:lnTo>
                  <a:pt x="224550" y="938213"/>
                </a:lnTo>
                <a:lnTo>
                  <a:pt x="237246" y="931069"/>
                </a:lnTo>
                <a:lnTo>
                  <a:pt x="249148" y="921544"/>
                </a:lnTo>
                <a:lnTo>
                  <a:pt x="261050" y="911225"/>
                </a:lnTo>
                <a:lnTo>
                  <a:pt x="272158" y="899319"/>
                </a:lnTo>
                <a:lnTo>
                  <a:pt x="280093" y="885825"/>
                </a:lnTo>
                <a:lnTo>
                  <a:pt x="289614" y="873125"/>
                </a:lnTo>
                <a:lnTo>
                  <a:pt x="296755" y="857250"/>
                </a:lnTo>
                <a:lnTo>
                  <a:pt x="303103" y="841375"/>
                </a:lnTo>
                <a:lnTo>
                  <a:pt x="307864" y="824706"/>
                </a:lnTo>
                <a:lnTo>
                  <a:pt x="311038" y="808038"/>
                </a:lnTo>
                <a:lnTo>
                  <a:pt x="313418" y="788988"/>
                </a:lnTo>
                <a:lnTo>
                  <a:pt x="315005" y="770731"/>
                </a:lnTo>
                <a:lnTo>
                  <a:pt x="313418" y="751681"/>
                </a:lnTo>
                <a:lnTo>
                  <a:pt x="311038" y="734219"/>
                </a:lnTo>
                <a:lnTo>
                  <a:pt x="307864" y="716756"/>
                </a:lnTo>
                <a:lnTo>
                  <a:pt x="303103" y="700088"/>
                </a:lnTo>
                <a:lnTo>
                  <a:pt x="296755" y="684213"/>
                </a:lnTo>
                <a:lnTo>
                  <a:pt x="289614" y="669131"/>
                </a:lnTo>
                <a:lnTo>
                  <a:pt x="280093" y="654844"/>
                </a:lnTo>
                <a:lnTo>
                  <a:pt x="272158" y="641350"/>
                </a:lnTo>
                <a:lnTo>
                  <a:pt x="261050" y="629444"/>
                </a:lnTo>
                <a:lnTo>
                  <a:pt x="249148" y="619125"/>
                </a:lnTo>
                <a:lnTo>
                  <a:pt x="237246" y="611188"/>
                </a:lnTo>
                <a:lnTo>
                  <a:pt x="224550" y="602456"/>
                </a:lnTo>
                <a:lnTo>
                  <a:pt x="211855" y="596900"/>
                </a:lnTo>
                <a:lnTo>
                  <a:pt x="197573" y="592138"/>
                </a:lnTo>
                <a:lnTo>
                  <a:pt x="183290" y="589756"/>
                </a:lnTo>
                <a:lnTo>
                  <a:pt x="167421" y="588169"/>
                </a:lnTo>
                <a:lnTo>
                  <a:pt x="154726" y="589756"/>
                </a:lnTo>
                <a:lnTo>
                  <a:pt x="142824" y="592138"/>
                </a:lnTo>
                <a:lnTo>
                  <a:pt x="131715" y="594519"/>
                </a:lnTo>
                <a:lnTo>
                  <a:pt x="121400" y="599281"/>
                </a:lnTo>
                <a:lnTo>
                  <a:pt x="112672" y="604044"/>
                </a:lnTo>
                <a:lnTo>
                  <a:pt x="103944" y="608806"/>
                </a:lnTo>
                <a:lnTo>
                  <a:pt x="96803" y="614363"/>
                </a:lnTo>
                <a:lnTo>
                  <a:pt x="89661" y="620713"/>
                </a:lnTo>
                <a:lnTo>
                  <a:pt x="78553" y="631825"/>
                </a:lnTo>
                <a:lnTo>
                  <a:pt x="71412" y="642938"/>
                </a:lnTo>
                <a:lnTo>
                  <a:pt x="65858" y="652463"/>
                </a:lnTo>
                <a:lnTo>
                  <a:pt x="58716" y="664369"/>
                </a:lnTo>
                <a:lnTo>
                  <a:pt x="51575" y="672306"/>
                </a:lnTo>
                <a:lnTo>
                  <a:pt x="44434" y="679450"/>
                </a:lnTo>
                <a:lnTo>
                  <a:pt x="35706" y="683419"/>
                </a:lnTo>
                <a:lnTo>
                  <a:pt x="28565" y="684213"/>
                </a:lnTo>
                <a:lnTo>
                  <a:pt x="21424" y="684213"/>
                </a:lnTo>
                <a:lnTo>
                  <a:pt x="14282" y="681038"/>
                </a:lnTo>
                <a:lnTo>
                  <a:pt x="9299" y="675340"/>
                </a:lnTo>
                <a:lnTo>
                  <a:pt x="9299" y="360363"/>
                </a:lnTo>
                <a:lnTo>
                  <a:pt x="10886" y="360363"/>
                </a:lnTo>
                <a:lnTo>
                  <a:pt x="10886" y="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1" name="Text Box 108"/>
          <p:cNvSpPr txBox="1">
            <a:spLocks noChangeArrowheads="1"/>
          </p:cNvSpPr>
          <p:nvPr/>
        </p:nvSpPr>
        <p:spPr bwMode="auto">
          <a:xfrm>
            <a:off x="325578" y="203413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23528" y="3148930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3" name="Text Box 108"/>
          <p:cNvSpPr txBox="1">
            <a:spLocks noChangeArrowheads="1"/>
          </p:cNvSpPr>
          <p:nvPr/>
        </p:nvSpPr>
        <p:spPr bwMode="auto">
          <a:xfrm>
            <a:off x="323528" y="418536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4" name="Text Box 110"/>
          <p:cNvSpPr txBox="1">
            <a:spLocks noChangeArrowheads="1"/>
          </p:cNvSpPr>
          <p:nvPr/>
        </p:nvSpPr>
        <p:spPr bwMode="auto">
          <a:xfrm>
            <a:off x="1807354" y="5409505"/>
            <a:ext cx="5220000" cy="457200"/>
          </a:xfrm>
          <a:prstGeom prst="rect">
            <a:avLst/>
          </a:prstGeom>
          <a:solidFill>
            <a:srgbClr val="688A92"/>
          </a:solidFill>
          <a:ln>
            <a:solidFill>
              <a:srgbClr val="688A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latin typeface="Candara" panose="020E0502030303020204" pitchFamily="34" charset="0"/>
              </a:rPr>
              <a:t>Click here to reveal the object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am I?</a:t>
            </a:r>
            <a:endParaRPr lang="en-GB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25578" y="2060896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19917" y="3177305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14256" y="4221088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870730" y="5435932"/>
            <a:ext cx="515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30" name="AutoShape 1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27231" y="6093296"/>
            <a:ext cx="719137" cy="684212"/>
          </a:xfrm>
          <a:prstGeom prst="actionButtonForwardNext">
            <a:avLst/>
          </a:prstGeom>
          <a:solidFill>
            <a:srgbClr val="7C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it-IT"/>
          </a:p>
        </p:txBody>
      </p:sp>
    </p:spTree>
    <p:extLst>
      <p:ext uri="{BB962C8B-B14F-4D97-AF65-F5344CB8AC3E}">
        <p14:creationId xmlns:p14="http://schemas.microsoft.com/office/powerpoint/2010/main" val="196009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/>
        </p:nvSpPr>
        <p:spPr bwMode="auto">
          <a:xfrm>
            <a:off x="7440014" y="2595755"/>
            <a:ext cx="982475" cy="1292857"/>
          </a:xfrm>
          <a:custGeom>
            <a:avLst/>
            <a:gdLst>
              <a:gd name="T0" fmla="*/ 464837827 w 1979"/>
              <a:gd name="T1" fmla="*/ 141646068 h 2371"/>
              <a:gd name="T2" fmla="*/ 458411884 w 1979"/>
              <a:gd name="T3" fmla="*/ 135040701 h 2371"/>
              <a:gd name="T4" fmla="*/ 459696811 w 1979"/>
              <a:gd name="T5" fmla="*/ 126600543 h 2371"/>
              <a:gd name="T6" fmla="*/ 468693917 w 1979"/>
              <a:gd name="T7" fmla="*/ 118527586 h 2371"/>
              <a:gd name="T8" fmla="*/ 481546458 w 1979"/>
              <a:gd name="T9" fmla="*/ 111922219 h 2371"/>
              <a:gd name="T10" fmla="*/ 499540016 w 1979"/>
              <a:gd name="T11" fmla="*/ 97243896 h 2371"/>
              <a:gd name="T12" fmla="*/ 508965867 w 1979"/>
              <a:gd name="T13" fmla="*/ 78895991 h 2371"/>
              <a:gd name="T14" fmla="*/ 509822703 w 1979"/>
              <a:gd name="T15" fmla="*/ 60181491 h 2371"/>
              <a:gd name="T16" fmla="*/ 498255089 w 1979"/>
              <a:gd name="T17" fmla="*/ 35228220 h 2371"/>
              <a:gd name="T18" fmla="*/ 474691770 w 1979"/>
              <a:gd name="T19" fmla="*/ 15412119 h 2371"/>
              <a:gd name="T20" fmla="*/ 441275163 w 1979"/>
              <a:gd name="T21" fmla="*/ 2568585 h 2371"/>
              <a:gd name="T22" fmla="*/ 412570827 w 1979"/>
              <a:gd name="T23" fmla="*/ 0 h 2371"/>
              <a:gd name="T24" fmla="*/ 374012549 w 1979"/>
              <a:gd name="T25" fmla="*/ 4770576 h 2371"/>
              <a:gd name="T26" fmla="*/ 342737704 w 1979"/>
              <a:gd name="T27" fmla="*/ 19815495 h 2371"/>
              <a:gd name="T28" fmla="*/ 321316802 w 1979"/>
              <a:gd name="T29" fmla="*/ 41099186 h 2371"/>
              <a:gd name="T30" fmla="*/ 313605278 w 1979"/>
              <a:gd name="T31" fmla="*/ 67520653 h 2371"/>
              <a:gd name="T32" fmla="*/ 317032622 w 1979"/>
              <a:gd name="T33" fmla="*/ 84033768 h 2371"/>
              <a:gd name="T34" fmla="*/ 327742746 w 1979"/>
              <a:gd name="T35" fmla="*/ 100546882 h 2371"/>
              <a:gd name="T36" fmla="*/ 348307466 w 1979"/>
              <a:gd name="T37" fmla="*/ 114491411 h 2371"/>
              <a:gd name="T38" fmla="*/ 358589499 w 1979"/>
              <a:gd name="T39" fmla="*/ 120729577 h 2371"/>
              <a:gd name="T40" fmla="*/ 365015442 w 1979"/>
              <a:gd name="T41" fmla="*/ 128802534 h 2371"/>
              <a:gd name="T42" fmla="*/ 364158606 w 1979"/>
              <a:gd name="T43" fmla="*/ 137242692 h 2371"/>
              <a:gd name="T44" fmla="*/ 356018991 w 1979"/>
              <a:gd name="T45" fmla="*/ 142747063 h 2371"/>
              <a:gd name="T46" fmla="*/ 0 w 1979"/>
              <a:gd name="T47" fmla="*/ 452460060 h 2371"/>
              <a:gd name="T48" fmla="*/ 14138123 w 1979"/>
              <a:gd name="T49" fmla="*/ 456496842 h 2371"/>
              <a:gd name="T50" fmla="*/ 29989263 w 1979"/>
              <a:gd name="T51" fmla="*/ 442185112 h 2371"/>
              <a:gd name="T52" fmla="*/ 43699295 w 1979"/>
              <a:gd name="T53" fmla="*/ 427506789 h 2371"/>
              <a:gd name="T54" fmla="*/ 60836016 w 1979"/>
              <a:gd name="T55" fmla="*/ 417599041 h 2371"/>
              <a:gd name="T56" fmla="*/ 85684262 w 1979"/>
              <a:gd name="T57" fmla="*/ 412461870 h 2371"/>
              <a:gd name="T58" fmla="*/ 108819491 w 1979"/>
              <a:gd name="T59" fmla="*/ 416498046 h 2371"/>
              <a:gd name="T60" fmla="*/ 135810155 w 1979"/>
              <a:gd name="T61" fmla="*/ 431543570 h 2371"/>
              <a:gd name="T62" fmla="*/ 155088639 w 1979"/>
              <a:gd name="T63" fmla="*/ 456863436 h 2371"/>
              <a:gd name="T64" fmla="*/ 164085746 w 1979"/>
              <a:gd name="T65" fmla="*/ 488054875 h 2371"/>
              <a:gd name="T66" fmla="*/ 162800164 w 1979"/>
              <a:gd name="T67" fmla="*/ 514109142 h 2371"/>
              <a:gd name="T68" fmla="*/ 151233204 w 1979"/>
              <a:gd name="T69" fmla="*/ 544199584 h 2371"/>
              <a:gd name="T70" fmla="*/ 129811648 w 1979"/>
              <a:gd name="T71" fmla="*/ 566584271 h 2371"/>
              <a:gd name="T72" fmla="*/ 101964803 w 1979"/>
              <a:gd name="T73" fmla="*/ 579427804 h 2371"/>
              <a:gd name="T74" fmla="*/ 78829574 w 1979"/>
              <a:gd name="T75" fmla="*/ 580895394 h 2371"/>
              <a:gd name="T76" fmla="*/ 55695000 w 1979"/>
              <a:gd name="T77" fmla="*/ 574290633 h 2371"/>
              <a:gd name="T78" fmla="*/ 37701442 w 1979"/>
              <a:gd name="T79" fmla="*/ 560712699 h 2371"/>
              <a:gd name="T80" fmla="*/ 26990664 w 1979"/>
              <a:gd name="T81" fmla="*/ 546401575 h 2371"/>
              <a:gd name="T82" fmla="*/ 10282033 w 1979"/>
              <a:gd name="T83" fmla="*/ 536493828 h 2371"/>
              <a:gd name="T84" fmla="*/ 0 w 1979"/>
              <a:gd name="T85" fmla="*/ 870059101 h 2371"/>
              <a:gd name="T86" fmla="*/ 365444188 w 1979"/>
              <a:gd name="T87" fmla="*/ 864554730 h 2371"/>
              <a:gd name="T88" fmla="*/ 358160754 w 1979"/>
              <a:gd name="T89" fmla="*/ 852078397 h 2371"/>
              <a:gd name="T90" fmla="*/ 342737704 w 1979"/>
              <a:gd name="T91" fmla="*/ 843271039 h 2371"/>
              <a:gd name="T92" fmla="*/ 324744147 w 1979"/>
              <a:gd name="T93" fmla="*/ 828225515 h 2371"/>
              <a:gd name="T94" fmla="*/ 314890205 w 1979"/>
              <a:gd name="T95" fmla="*/ 810244811 h 2371"/>
              <a:gd name="T96" fmla="*/ 314462114 w 1979"/>
              <a:gd name="T97" fmla="*/ 791529705 h 2371"/>
              <a:gd name="T98" fmla="*/ 325172237 w 1979"/>
              <a:gd name="T99" fmla="*/ 766209839 h 2371"/>
              <a:gd name="T100" fmla="*/ 349592393 w 1979"/>
              <a:gd name="T101" fmla="*/ 746760939 h 2371"/>
              <a:gd name="T102" fmla="*/ 383009655 w 1979"/>
              <a:gd name="T103" fmla="*/ 733917405 h 2371"/>
              <a:gd name="T104" fmla="*/ 411713991 w 1979"/>
              <a:gd name="T105" fmla="*/ 731348820 h 2371"/>
              <a:gd name="T106" fmla="*/ 450271614 w 1979"/>
              <a:gd name="T107" fmla="*/ 736119396 h 2371"/>
              <a:gd name="T108" fmla="*/ 481546458 w 1979"/>
              <a:gd name="T109" fmla="*/ 750797720 h 2371"/>
              <a:gd name="T110" fmla="*/ 502539270 w 1979"/>
              <a:gd name="T111" fmla="*/ 772448005 h 2371"/>
              <a:gd name="T112" fmla="*/ 510250794 w 1979"/>
              <a:gd name="T113" fmla="*/ 798868867 h 2371"/>
              <a:gd name="T114" fmla="*/ 507251541 w 1979"/>
              <a:gd name="T115" fmla="*/ 815015387 h 2371"/>
              <a:gd name="T116" fmla="*/ 496112672 w 1979"/>
              <a:gd name="T117" fmla="*/ 831528501 h 2371"/>
              <a:gd name="T118" fmla="*/ 475977351 w 1979"/>
              <a:gd name="T119" fmla="*/ 845839625 h 2371"/>
              <a:gd name="T120" fmla="*/ 462267319 w 1979"/>
              <a:gd name="T121" fmla="*/ 854646983 h 2371"/>
              <a:gd name="T122" fmla="*/ 459268720 w 1979"/>
              <a:gd name="T123" fmla="*/ 867123315 h 2371"/>
              <a:gd name="T124" fmla="*/ 471264425 w 1979"/>
              <a:gd name="T125" fmla="*/ 143848059 h 237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288000" tIns="288000" anchor="ctr"/>
          <a:lstStyle/>
          <a:p>
            <a:endParaRPr lang="it-IT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6446703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7596 h 2374"/>
              <a:gd name="T4" fmla="*/ 879025785 w 2376"/>
              <a:gd name="T5" fmla="*/ 447073304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850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8529 h 2374"/>
              <a:gd name="T42" fmla="*/ 356142502 w 2376"/>
              <a:gd name="T43" fmla="*/ 119659754 h 2374"/>
              <a:gd name="T44" fmla="*/ 365547929 w 2376"/>
              <a:gd name="T45" fmla="*/ 131773011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813 h 2374"/>
              <a:gd name="T52" fmla="*/ 30783004 w 2376"/>
              <a:gd name="T53" fmla="*/ 443402492 h 2374"/>
              <a:gd name="T54" fmla="*/ 47456886 w 2376"/>
              <a:gd name="T55" fmla="*/ 425783926 h 2374"/>
              <a:gd name="T56" fmla="*/ 72254797 w 2376"/>
              <a:gd name="T57" fmla="*/ 415506379 h 2374"/>
              <a:gd name="T58" fmla="*/ 101755094 w 2376"/>
              <a:gd name="T59" fmla="*/ 415873521 h 2374"/>
              <a:gd name="T60" fmla="*/ 136385565 w 2376"/>
              <a:gd name="T61" fmla="*/ 433492086 h 2374"/>
              <a:gd name="T62" fmla="*/ 158618062 w 2376"/>
              <a:gd name="T63" fmla="*/ 465425548 h 2374"/>
              <a:gd name="T64" fmla="*/ 165030942 w 2376"/>
              <a:gd name="T65" fmla="*/ 498461040 h 2374"/>
              <a:gd name="T66" fmla="*/ 155625515 w 2376"/>
              <a:gd name="T67" fmla="*/ 538469804 h 2374"/>
              <a:gd name="T68" fmla="*/ 129972684 w 2376"/>
              <a:gd name="T69" fmla="*/ 567833878 h 2374"/>
              <a:gd name="T70" fmla="*/ 94059506 w 2376"/>
              <a:gd name="T71" fmla="*/ 582149379 h 2374"/>
              <a:gd name="T72" fmla="*/ 66696836 w 2376"/>
              <a:gd name="T73" fmla="*/ 579579993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804 h 2374"/>
              <a:gd name="T80" fmla="*/ 846105154 w 2376"/>
              <a:gd name="T81" fmla="*/ 557556331 h 2374"/>
              <a:gd name="T82" fmla="*/ 849953275 w 2376"/>
              <a:gd name="T83" fmla="*/ 543975719 h 2374"/>
              <a:gd name="T84" fmla="*/ 862351903 w 2376"/>
              <a:gd name="T85" fmla="*/ 538469804 h 2374"/>
              <a:gd name="T86" fmla="*/ 876460372 w 2376"/>
              <a:gd name="T87" fmla="*/ 546177964 h 2374"/>
              <a:gd name="T88" fmla="*/ 888431867 w 2376"/>
              <a:gd name="T89" fmla="*/ 562328568 h 2374"/>
              <a:gd name="T90" fmla="*/ 911519284 w 2376"/>
              <a:gd name="T91" fmla="*/ 577744889 h 2374"/>
              <a:gd name="T92" fmla="*/ 936316540 w 2376"/>
              <a:gd name="T93" fmla="*/ 582883663 h 2374"/>
              <a:gd name="T94" fmla="*/ 973940212 w 2376"/>
              <a:gd name="T95" fmla="*/ 572238974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8002 h 2374"/>
              <a:gd name="T104" fmla="*/ 960258877 w 2376"/>
              <a:gd name="T105" fmla="*/ 418075766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6237205" y="1728612"/>
            <a:ext cx="1178729" cy="1295715"/>
          </a:xfrm>
          <a:custGeom>
            <a:avLst/>
            <a:gdLst>
              <a:gd name="T0" fmla="*/ 949997705 w 2377"/>
              <a:gd name="T1" fmla="*/ 293009388 h 2371"/>
              <a:gd name="T2" fmla="*/ 972657609 w 2377"/>
              <a:gd name="T3" fmla="*/ 304803390 h 2371"/>
              <a:gd name="T4" fmla="*/ 989331669 w 2377"/>
              <a:gd name="T5" fmla="*/ 325075034 h 2371"/>
              <a:gd name="T6" fmla="*/ 1009853538 w 2377"/>
              <a:gd name="T7" fmla="*/ 334288699 h 2371"/>
              <a:gd name="T8" fmla="*/ 168879284 w 2377"/>
              <a:gd name="T9" fmla="*/ 315123521 h 2371"/>
              <a:gd name="T10" fmla="*/ 165031474 w 2377"/>
              <a:gd name="T11" fmla="*/ 328760621 h 2371"/>
              <a:gd name="T12" fmla="*/ 153059784 w 2377"/>
              <a:gd name="T13" fmla="*/ 334288699 h 2371"/>
              <a:gd name="T14" fmla="*/ 138951367 w 2377"/>
              <a:gd name="T15" fmla="*/ 326548904 h 2371"/>
              <a:gd name="T16" fmla="*/ 126552071 w 2377"/>
              <a:gd name="T17" fmla="*/ 310332075 h 2371"/>
              <a:gd name="T18" fmla="*/ 103465213 w 2377"/>
              <a:gd name="T19" fmla="*/ 294852485 h 2371"/>
              <a:gd name="T20" fmla="*/ 78667927 w 2377"/>
              <a:gd name="T21" fmla="*/ 289692419 h 2371"/>
              <a:gd name="T22" fmla="*/ 41043738 w 2377"/>
              <a:gd name="T23" fmla="*/ 300380563 h 2371"/>
              <a:gd name="T24" fmla="*/ 13681464 w 2377"/>
              <a:gd name="T25" fmla="*/ 327286143 h 2371"/>
              <a:gd name="T26" fmla="*/ 0 w 2377"/>
              <a:gd name="T27" fmla="*/ 365985726 h 2371"/>
              <a:gd name="T28" fmla="*/ 3420203 w 2377"/>
              <a:gd name="T29" fmla="*/ 399525242 h 2371"/>
              <a:gd name="T30" fmla="*/ 23087511 w 2377"/>
              <a:gd name="T31" fmla="*/ 434170010 h 2371"/>
              <a:gd name="T32" fmla="*/ 55152809 w 2377"/>
              <a:gd name="T33" fmla="*/ 455178285 h 2371"/>
              <a:gd name="T34" fmla="*/ 85935940 w 2377"/>
              <a:gd name="T35" fmla="*/ 458863873 h 2371"/>
              <a:gd name="T36" fmla="*/ 113298867 w 2377"/>
              <a:gd name="T37" fmla="*/ 449649600 h 2371"/>
              <a:gd name="T38" fmla="*/ 133820737 w 2377"/>
              <a:gd name="T39" fmla="*/ 429009944 h 2371"/>
              <a:gd name="T40" fmla="*/ 144508951 w 2377"/>
              <a:gd name="T41" fmla="*/ 417584561 h 2371"/>
              <a:gd name="T42" fmla="*/ 158618022 w 2377"/>
              <a:gd name="T43" fmla="*/ 415004832 h 2371"/>
              <a:gd name="T44" fmla="*/ 167596462 w 2377"/>
              <a:gd name="T45" fmla="*/ 425692976 h 2371"/>
              <a:gd name="T46" fmla="*/ 536992720 w 2377"/>
              <a:gd name="T47" fmla="*/ 728285256 h 2371"/>
              <a:gd name="T48" fmla="*/ 554949601 w 2377"/>
              <a:gd name="T49" fmla="*/ 733445322 h 2371"/>
              <a:gd name="T50" fmla="*/ 557942196 w 2377"/>
              <a:gd name="T51" fmla="*/ 744502085 h 2371"/>
              <a:gd name="T52" fmla="*/ 545115947 w 2377"/>
              <a:gd name="T53" fmla="*/ 756296087 h 2371"/>
              <a:gd name="T54" fmla="*/ 523738863 w 2377"/>
              <a:gd name="T55" fmla="*/ 769564567 h 2371"/>
              <a:gd name="T56" fmla="*/ 510057400 w 2377"/>
              <a:gd name="T57" fmla="*/ 789098365 h 2371"/>
              <a:gd name="T58" fmla="*/ 507064804 w 2377"/>
              <a:gd name="T59" fmla="*/ 813055596 h 2371"/>
              <a:gd name="T60" fmla="*/ 523738863 w 2377"/>
              <a:gd name="T61" fmla="*/ 844014776 h 2371"/>
              <a:gd name="T62" fmla="*/ 557942196 w 2377"/>
              <a:gd name="T63" fmla="*/ 865391671 h 2371"/>
              <a:gd name="T64" fmla="*/ 604544172 w 2377"/>
              <a:gd name="T65" fmla="*/ 873868705 h 2371"/>
              <a:gd name="T66" fmla="*/ 643022922 w 2377"/>
              <a:gd name="T67" fmla="*/ 868708639 h 2371"/>
              <a:gd name="T68" fmla="*/ 680218850 w 2377"/>
              <a:gd name="T69" fmla="*/ 849174842 h 2371"/>
              <a:gd name="T70" fmla="*/ 700741373 w 2377"/>
              <a:gd name="T71" fmla="*/ 819689532 h 2371"/>
              <a:gd name="T72" fmla="*/ 701168327 w 2377"/>
              <a:gd name="T73" fmla="*/ 794627050 h 2371"/>
              <a:gd name="T74" fmla="*/ 689197291 w 2377"/>
              <a:gd name="T75" fmla="*/ 772881536 h 2371"/>
              <a:gd name="T76" fmla="*/ 668675422 w 2377"/>
              <a:gd name="T77" fmla="*/ 758139185 h 2371"/>
              <a:gd name="T78" fmla="*/ 652428969 w 2377"/>
              <a:gd name="T79" fmla="*/ 746713802 h 2371"/>
              <a:gd name="T80" fmla="*/ 652428969 w 2377"/>
              <a:gd name="T81" fmla="*/ 734919800 h 2371"/>
              <a:gd name="T82" fmla="*/ 668675422 w 2377"/>
              <a:gd name="T83" fmla="*/ 728285256 h 2371"/>
              <a:gd name="T84" fmla="*/ 1013274394 w 2377"/>
              <a:gd name="T85" fmla="*/ 416478703 h 2371"/>
              <a:gd name="T86" fmla="*/ 993179478 w 2377"/>
              <a:gd name="T87" fmla="*/ 419796278 h 2371"/>
              <a:gd name="T88" fmla="*/ 978643454 w 2377"/>
              <a:gd name="T89" fmla="*/ 438961456 h 2371"/>
              <a:gd name="T90" fmla="*/ 955555943 w 2377"/>
              <a:gd name="T91" fmla="*/ 454441046 h 2371"/>
              <a:gd name="T92" fmla="*/ 930758657 w 2377"/>
              <a:gd name="T93" fmla="*/ 458863873 h 2371"/>
              <a:gd name="T94" fmla="*/ 893135121 w 2377"/>
              <a:gd name="T95" fmla="*/ 448912968 h 2371"/>
              <a:gd name="T96" fmla="*/ 865344586 w 2377"/>
              <a:gd name="T97" fmla="*/ 422007388 h 2371"/>
              <a:gd name="T98" fmla="*/ 852090730 w 2377"/>
              <a:gd name="T99" fmla="*/ 383307806 h 2371"/>
              <a:gd name="T100" fmla="*/ 855083979 w 2377"/>
              <a:gd name="T101" fmla="*/ 349400277 h 2371"/>
              <a:gd name="T102" fmla="*/ 875178241 w 2377"/>
              <a:gd name="T103" fmla="*/ 315123521 h 2371"/>
              <a:gd name="T104" fmla="*/ 906816585 w 2377"/>
              <a:gd name="T105" fmla="*/ 29374662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7220884" y="1728612"/>
            <a:ext cx="1201605" cy="1077143"/>
          </a:xfrm>
          <a:custGeom>
            <a:avLst/>
            <a:gdLst>
              <a:gd name="T0" fmla="*/ 704518734 w 2377"/>
              <a:gd name="T1" fmla="*/ 660170198 h 1975"/>
              <a:gd name="T2" fmla="*/ 694746175 w 2377"/>
              <a:gd name="T3" fmla="*/ 677804215 h 1975"/>
              <a:gd name="T4" fmla="*/ 676088865 w 2377"/>
              <a:gd name="T5" fmla="*/ 692866100 h 1975"/>
              <a:gd name="T6" fmla="*/ 661430026 w 2377"/>
              <a:gd name="T7" fmla="*/ 700214011 h 1975"/>
              <a:gd name="T8" fmla="*/ 652990513 w 2377"/>
              <a:gd name="T9" fmla="*/ 710132843 h 1975"/>
              <a:gd name="T10" fmla="*/ 654322892 w 2377"/>
              <a:gd name="T11" fmla="*/ 718949852 h 1975"/>
              <a:gd name="T12" fmla="*/ 666316306 w 2377"/>
              <a:gd name="T13" fmla="*/ 724828060 h 1975"/>
              <a:gd name="T14" fmla="*/ 1055889626 w 2377"/>
              <a:gd name="T15" fmla="*/ 0 h 1975"/>
              <a:gd name="T16" fmla="*/ 175463494 w 2377"/>
              <a:gd name="T17" fmla="*/ 314104422 h 1975"/>
              <a:gd name="T18" fmla="*/ 173241973 w 2377"/>
              <a:gd name="T19" fmla="*/ 325492957 h 1975"/>
              <a:gd name="T20" fmla="*/ 164802460 w 2377"/>
              <a:gd name="T21" fmla="*/ 333207537 h 1975"/>
              <a:gd name="T22" fmla="*/ 153696855 w 2377"/>
              <a:gd name="T23" fmla="*/ 332105714 h 1975"/>
              <a:gd name="T24" fmla="*/ 142147345 w 2377"/>
              <a:gd name="T25" fmla="*/ 322186276 h 1975"/>
              <a:gd name="T26" fmla="*/ 132374786 w 2377"/>
              <a:gd name="T27" fmla="*/ 309328643 h 1975"/>
              <a:gd name="T28" fmla="*/ 112829668 w 2377"/>
              <a:gd name="T29" fmla="*/ 296103130 h 1975"/>
              <a:gd name="T30" fmla="*/ 89286745 w 2377"/>
              <a:gd name="T31" fmla="*/ 289490373 h 1975"/>
              <a:gd name="T32" fmla="*/ 65743156 w 2377"/>
              <a:gd name="T33" fmla="*/ 290960077 h 1975"/>
              <a:gd name="T34" fmla="*/ 36869382 w 2377"/>
              <a:gd name="T35" fmla="*/ 303817710 h 1975"/>
              <a:gd name="T36" fmla="*/ 14214934 w 2377"/>
              <a:gd name="T37" fmla="*/ 326227506 h 1975"/>
              <a:gd name="T38" fmla="*/ 2220854 w 2377"/>
              <a:gd name="T39" fmla="*/ 356352488 h 1975"/>
              <a:gd name="T40" fmla="*/ 888475 w 2377"/>
              <a:gd name="T41" fmla="*/ 382068359 h 1975"/>
              <a:gd name="T42" fmla="*/ 10217130 w 2377"/>
              <a:gd name="T43" fmla="*/ 413662439 h 1975"/>
              <a:gd name="T44" fmla="*/ 30206153 w 2377"/>
              <a:gd name="T45" fmla="*/ 438276487 h 1975"/>
              <a:gd name="T46" fmla="*/ 57747546 w 2377"/>
              <a:gd name="T47" fmla="*/ 454073527 h 1975"/>
              <a:gd name="T48" fmla="*/ 81735040 w 2377"/>
              <a:gd name="T49" fmla="*/ 457380208 h 1975"/>
              <a:gd name="T50" fmla="*/ 107943388 w 2377"/>
              <a:gd name="T51" fmla="*/ 452971704 h 1975"/>
              <a:gd name="T52" fmla="*/ 125711556 w 2377"/>
              <a:gd name="T53" fmla="*/ 443052266 h 1975"/>
              <a:gd name="T54" fmla="*/ 139482587 w 2377"/>
              <a:gd name="T55" fmla="*/ 428357655 h 1975"/>
              <a:gd name="T56" fmla="*/ 151031429 w 2377"/>
              <a:gd name="T57" fmla="*/ 416233965 h 1975"/>
              <a:gd name="T58" fmla="*/ 162137034 w 2377"/>
              <a:gd name="T59" fmla="*/ 412927890 h 1975"/>
              <a:gd name="T60" fmla="*/ 172354164 w 2377"/>
              <a:gd name="T61" fmla="*/ 418438217 h 1975"/>
              <a:gd name="T62" fmla="*/ 175463494 w 2377"/>
              <a:gd name="T63" fmla="*/ 432766160 h 1975"/>
              <a:gd name="T64" fmla="*/ 532609140 w 2377"/>
              <a:gd name="T65" fmla="*/ 725562608 h 1975"/>
              <a:gd name="T66" fmla="*/ 545935600 w 2377"/>
              <a:gd name="T67" fmla="*/ 723725631 h 1975"/>
              <a:gd name="T68" fmla="*/ 555263588 w 2377"/>
              <a:gd name="T69" fmla="*/ 716745600 h 1975"/>
              <a:gd name="T70" fmla="*/ 553931209 w 2377"/>
              <a:gd name="T71" fmla="*/ 707194042 h 1975"/>
              <a:gd name="T72" fmla="*/ 542825604 w 2377"/>
              <a:gd name="T73" fmla="*/ 698009759 h 1975"/>
              <a:gd name="T74" fmla="*/ 526834386 w 2377"/>
              <a:gd name="T75" fmla="*/ 689927299 h 1975"/>
              <a:gd name="T76" fmla="*/ 510842501 w 2377"/>
              <a:gd name="T77" fmla="*/ 673762985 h 1975"/>
              <a:gd name="T78" fmla="*/ 502846892 w 2377"/>
              <a:gd name="T79" fmla="*/ 653924715 h 1975"/>
              <a:gd name="T80" fmla="*/ 504179272 w 2377"/>
              <a:gd name="T81" fmla="*/ 634821600 h 1975"/>
              <a:gd name="T82" fmla="*/ 519282681 w 2377"/>
              <a:gd name="T83" fmla="*/ 610574826 h 1975"/>
              <a:gd name="T84" fmla="*/ 547267979 w 2377"/>
              <a:gd name="T85" fmla="*/ 591838380 h 1975"/>
              <a:gd name="T86" fmla="*/ 583693457 w 2377"/>
              <a:gd name="T87" fmla="*/ 582286822 h 1975"/>
              <a:gd name="T88" fmla="*/ 614344181 w 2377"/>
              <a:gd name="T89" fmla="*/ 581184999 h 1975"/>
              <a:gd name="T90" fmla="*/ 652990513 w 2377"/>
              <a:gd name="T91" fmla="*/ 588532304 h 1975"/>
              <a:gd name="T92" fmla="*/ 682752095 w 2377"/>
              <a:gd name="T93" fmla="*/ 605063893 h 1975"/>
              <a:gd name="T94" fmla="*/ 701409405 w 2377"/>
              <a:gd name="T95" fmla="*/ 628208844 h 1975"/>
              <a:gd name="T96" fmla="*/ 705851113 w 2377"/>
              <a:gd name="T97" fmla="*/ 648046507 h 19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0" anchor="ctr"/>
          <a:lstStyle/>
          <a:p>
            <a:endParaRPr lang="it-IT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440014" y="3672898"/>
            <a:ext cx="982475" cy="1295714"/>
          </a:xfrm>
          <a:custGeom>
            <a:avLst/>
            <a:gdLst>
              <a:gd name="T0" fmla="*/ 76842918 w 1976"/>
              <a:gd name="T1" fmla="*/ 582056484 h 2375"/>
              <a:gd name="T2" fmla="*/ 55807746 w 1976"/>
              <a:gd name="T3" fmla="*/ 574339430 h 2375"/>
              <a:gd name="T4" fmla="*/ 37777693 w 1976"/>
              <a:gd name="T5" fmla="*/ 558539142 h 2375"/>
              <a:gd name="T6" fmla="*/ 30050527 w 1976"/>
              <a:gd name="T7" fmla="*/ 547147560 h 2375"/>
              <a:gd name="T8" fmla="*/ 18459450 w 1976"/>
              <a:gd name="T9" fmla="*/ 539431112 h 2375"/>
              <a:gd name="T10" fmla="*/ 7727166 w 1976"/>
              <a:gd name="T11" fmla="*/ 540900681 h 2375"/>
              <a:gd name="T12" fmla="*/ 429396 w 1976"/>
              <a:gd name="T13" fmla="*/ 550454696 h 2375"/>
              <a:gd name="T14" fmla="*/ 848276563 w 1976"/>
              <a:gd name="T15" fmla="*/ 872717030 h 2375"/>
              <a:gd name="T16" fmla="*/ 480804493 w 1976"/>
              <a:gd name="T17" fmla="*/ 144779185 h 2375"/>
              <a:gd name="T18" fmla="*/ 467067090 w 1976"/>
              <a:gd name="T19" fmla="*/ 143309616 h 2375"/>
              <a:gd name="T20" fmla="*/ 458910528 w 1976"/>
              <a:gd name="T21" fmla="*/ 135959955 h 2375"/>
              <a:gd name="T22" fmla="*/ 459339924 w 1976"/>
              <a:gd name="T23" fmla="*/ 126773332 h 2375"/>
              <a:gd name="T24" fmla="*/ 470931001 w 1976"/>
              <a:gd name="T25" fmla="*/ 116851925 h 2375"/>
              <a:gd name="T26" fmla="*/ 486385333 w 1976"/>
              <a:gd name="T27" fmla="*/ 108768085 h 2375"/>
              <a:gd name="T28" fmla="*/ 501839664 w 1976"/>
              <a:gd name="T29" fmla="*/ 93334583 h 2375"/>
              <a:gd name="T30" fmla="*/ 509566830 w 1976"/>
              <a:gd name="T31" fmla="*/ 73491769 h 2375"/>
              <a:gd name="T32" fmla="*/ 508279297 w 1976"/>
              <a:gd name="T33" fmla="*/ 53648955 h 2375"/>
              <a:gd name="T34" fmla="*/ 493253706 w 1976"/>
              <a:gd name="T35" fmla="*/ 29396829 h 2375"/>
              <a:gd name="T36" fmla="*/ 466637694 w 1976"/>
              <a:gd name="T37" fmla="*/ 11390976 h 2375"/>
              <a:gd name="T38" fmla="*/ 431006983 w 1976"/>
              <a:gd name="T39" fmla="*/ 1102176 h 2375"/>
              <a:gd name="T40" fmla="*/ 401815249 w 1976"/>
              <a:gd name="T41" fmla="*/ 367392 h 2375"/>
              <a:gd name="T42" fmla="*/ 364466952 w 1976"/>
              <a:gd name="T43" fmla="*/ 8083840 h 2375"/>
              <a:gd name="T44" fmla="*/ 335704614 w 1976"/>
              <a:gd name="T45" fmla="*/ 24619518 h 2375"/>
              <a:gd name="T46" fmla="*/ 317674561 w 1976"/>
              <a:gd name="T47" fmla="*/ 47770074 h 2375"/>
              <a:gd name="T48" fmla="*/ 312952513 w 1976"/>
              <a:gd name="T49" fmla="*/ 67612888 h 2375"/>
              <a:gd name="T50" fmla="*/ 318103957 w 1976"/>
              <a:gd name="T51" fmla="*/ 88925271 h 2375"/>
              <a:gd name="T52" fmla="*/ 330553171 w 1976"/>
              <a:gd name="T53" fmla="*/ 103623382 h 2375"/>
              <a:gd name="T54" fmla="*/ 347724432 w 1976"/>
              <a:gd name="T55" fmla="*/ 115382356 h 2375"/>
              <a:gd name="T56" fmla="*/ 361032438 w 1976"/>
              <a:gd name="T57" fmla="*/ 124201587 h 2375"/>
              <a:gd name="T58" fmla="*/ 364896349 w 1976"/>
              <a:gd name="T59" fmla="*/ 133755602 h 2375"/>
              <a:gd name="T60" fmla="*/ 358886112 w 1976"/>
              <a:gd name="T61" fmla="*/ 141472049 h 2375"/>
              <a:gd name="T62" fmla="*/ 342572988 w 1976"/>
              <a:gd name="T63" fmla="*/ 144779185 h 2375"/>
              <a:gd name="T64" fmla="*/ 0 w 1976"/>
              <a:gd name="T65" fmla="*/ 440584434 h 2375"/>
              <a:gd name="T66" fmla="*/ 1716929 w 1976"/>
              <a:gd name="T67" fmla="*/ 451240626 h 2375"/>
              <a:gd name="T68" fmla="*/ 10302888 w 1976"/>
              <a:gd name="T69" fmla="*/ 458957073 h 2375"/>
              <a:gd name="T70" fmla="*/ 21035172 w 1976"/>
              <a:gd name="T71" fmla="*/ 457854897 h 2375"/>
              <a:gd name="T72" fmla="*/ 32626249 w 1976"/>
              <a:gd name="T73" fmla="*/ 447933490 h 2375"/>
              <a:gd name="T74" fmla="*/ 42499740 w 1976"/>
              <a:gd name="T75" fmla="*/ 435439732 h 2375"/>
              <a:gd name="T76" fmla="*/ 60100398 w 1976"/>
              <a:gd name="T77" fmla="*/ 421843797 h 2375"/>
              <a:gd name="T78" fmla="*/ 83281895 w 1976"/>
              <a:gd name="T79" fmla="*/ 415229525 h 2375"/>
              <a:gd name="T80" fmla="*/ 106464049 w 1976"/>
              <a:gd name="T81" fmla="*/ 416699700 h 2375"/>
              <a:gd name="T82" fmla="*/ 134796990 w 1976"/>
              <a:gd name="T83" fmla="*/ 429560245 h 2375"/>
              <a:gd name="T84" fmla="*/ 155832162 w 1976"/>
              <a:gd name="T85" fmla="*/ 451975410 h 2375"/>
              <a:gd name="T86" fmla="*/ 168281376 w 1976"/>
              <a:gd name="T87" fmla="*/ 482107023 h 2375"/>
              <a:gd name="T88" fmla="*/ 168710772 w 1976"/>
              <a:gd name="T89" fmla="*/ 507829324 h 2375"/>
              <a:gd name="T90" fmla="*/ 159696073 w 1976"/>
              <a:gd name="T91" fmla="*/ 539431112 h 2375"/>
              <a:gd name="T92" fmla="*/ 140377830 w 1976"/>
              <a:gd name="T93" fmla="*/ 564418023 h 2375"/>
              <a:gd name="T94" fmla="*/ 113761818 w 1976"/>
              <a:gd name="T95" fmla="*/ 579851525 h 2375"/>
              <a:gd name="T96" fmla="*/ 90580321 w 1976"/>
              <a:gd name="T97" fmla="*/ 583893444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24000" tIns="288000" anchor="ctr"/>
          <a:lstStyle/>
          <a:p>
            <a:endParaRPr lang="it-IT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4462489" y="2811469"/>
            <a:ext cx="982475" cy="1297143"/>
          </a:xfrm>
          <a:custGeom>
            <a:avLst/>
            <a:gdLst>
              <a:gd name="T0" fmla="*/ 775443852 w 1979"/>
              <a:gd name="T1" fmla="*/ 291960909 h 2378"/>
              <a:gd name="T2" fmla="*/ 796436663 w 1979"/>
              <a:gd name="T3" fmla="*/ 299673091 h 2378"/>
              <a:gd name="T4" fmla="*/ 814430875 w 1979"/>
              <a:gd name="T5" fmla="*/ 315464181 h 2378"/>
              <a:gd name="T6" fmla="*/ 824712908 w 1979"/>
              <a:gd name="T7" fmla="*/ 329419818 h 2378"/>
              <a:gd name="T8" fmla="*/ 841420884 w 1979"/>
              <a:gd name="T9" fmla="*/ 334928606 h 2378"/>
              <a:gd name="T10" fmla="*/ 484545712 w 1979"/>
              <a:gd name="T11" fmla="*/ 0 h 2378"/>
              <a:gd name="T12" fmla="*/ 481975204 w 1979"/>
              <a:gd name="T13" fmla="*/ 8814182 h 2378"/>
              <a:gd name="T14" fmla="*/ 493542163 w 1979"/>
              <a:gd name="T15" fmla="*/ 21300485 h 2378"/>
              <a:gd name="T16" fmla="*/ 510250794 w 1979"/>
              <a:gd name="T17" fmla="*/ 30114061 h 2378"/>
              <a:gd name="T18" fmla="*/ 526530680 w 1979"/>
              <a:gd name="T19" fmla="*/ 45905758 h 2378"/>
              <a:gd name="T20" fmla="*/ 533385368 w 1979"/>
              <a:gd name="T21" fmla="*/ 65369576 h 2378"/>
              <a:gd name="T22" fmla="*/ 532100442 w 1979"/>
              <a:gd name="T23" fmla="*/ 84834000 h 2378"/>
              <a:gd name="T24" fmla="*/ 517534228 w 1979"/>
              <a:gd name="T25" fmla="*/ 109071939 h 2378"/>
              <a:gd name="T26" fmla="*/ 490543564 w 1979"/>
              <a:gd name="T27" fmla="*/ 127801697 h 2378"/>
              <a:gd name="T28" fmla="*/ 455412631 w 1979"/>
              <a:gd name="T29" fmla="*/ 137717273 h 2378"/>
              <a:gd name="T30" fmla="*/ 425851459 w 1979"/>
              <a:gd name="T31" fmla="*/ 138819273 h 2378"/>
              <a:gd name="T32" fmla="*/ 388578762 w 1979"/>
              <a:gd name="T33" fmla="*/ 131107091 h 2378"/>
              <a:gd name="T34" fmla="*/ 359874426 w 1979"/>
              <a:gd name="T35" fmla="*/ 114580727 h 2378"/>
              <a:gd name="T36" fmla="*/ 341880868 w 1979"/>
              <a:gd name="T37" fmla="*/ 91444182 h 2378"/>
              <a:gd name="T38" fmla="*/ 337596688 w 1979"/>
              <a:gd name="T39" fmla="*/ 71245697 h 2378"/>
              <a:gd name="T40" fmla="*/ 342737704 w 1979"/>
              <a:gd name="T41" fmla="*/ 49945212 h 2378"/>
              <a:gd name="T42" fmla="*/ 354733409 w 1979"/>
              <a:gd name="T43" fmla="*/ 34888182 h 2378"/>
              <a:gd name="T44" fmla="*/ 371870131 w 1979"/>
              <a:gd name="T45" fmla="*/ 23871212 h 2378"/>
              <a:gd name="T46" fmla="*/ 388150671 w 1979"/>
              <a:gd name="T47" fmla="*/ 12118970 h 2378"/>
              <a:gd name="T48" fmla="*/ 386865090 w 1979"/>
              <a:gd name="T49" fmla="*/ 0 h 2378"/>
              <a:gd name="T50" fmla="*/ 366729115 w 1979"/>
              <a:gd name="T51" fmla="*/ 727881939 h 2378"/>
              <a:gd name="T52" fmla="*/ 383009655 w 1979"/>
              <a:gd name="T53" fmla="*/ 731187333 h 2378"/>
              <a:gd name="T54" fmla="*/ 389435598 w 1979"/>
              <a:gd name="T55" fmla="*/ 739266242 h 2378"/>
              <a:gd name="T56" fmla="*/ 385580163 w 1979"/>
              <a:gd name="T57" fmla="*/ 748815090 h 2378"/>
              <a:gd name="T58" fmla="*/ 371870131 w 1979"/>
              <a:gd name="T59" fmla="*/ 757995999 h 2378"/>
              <a:gd name="T60" fmla="*/ 354733409 w 1979"/>
              <a:gd name="T61" fmla="*/ 769380908 h 2378"/>
              <a:gd name="T62" fmla="*/ 342737704 w 1979"/>
              <a:gd name="T63" fmla="*/ 783703272 h 2378"/>
              <a:gd name="T64" fmla="*/ 337596688 w 1979"/>
              <a:gd name="T65" fmla="*/ 805371090 h 2378"/>
              <a:gd name="T66" fmla="*/ 341880868 w 1979"/>
              <a:gd name="T67" fmla="*/ 825569575 h 2378"/>
              <a:gd name="T68" fmla="*/ 359874426 w 1979"/>
              <a:gd name="T69" fmla="*/ 848706120 h 2378"/>
              <a:gd name="T70" fmla="*/ 388578762 w 1979"/>
              <a:gd name="T71" fmla="*/ 865231878 h 2378"/>
              <a:gd name="T72" fmla="*/ 425851459 w 1979"/>
              <a:gd name="T73" fmla="*/ 872576726 h 2378"/>
              <a:gd name="T74" fmla="*/ 455412631 w 1979"/>
              <a:gd name="T75" fmla="*/ 871842666 h 2378"/>
              <a:gd name="T76" fmla="*/ 490543564 w 1979"/>
              <a:gd name="T77" fmla="*/ 861926484 h 2378"/>
              <a:gd name="T78" fmla="*/ 516677392 w 1979"/>
              <a:gd name="T79" fmla="*/ 843197333 h 2378"/>
              <a:gd name="T80" fmla="*/ 532100442 w 1979"/>
              <a:gd name="T81" fmla="*/ 818958787 h 2378"/>
              <a:gd name="T82" fmla="*/ 533385368 w 1979"/>
              <a:gd name="T83" fmla="*/ 799862302 h 2378"/>
              <a:gd name="T84" fmla="*/ 525673844 w 1979"/>
              <a:gd name="T85" fmla="*/ 780031151 h 2378"/>
              <a:gd name="T86" fmla="*/ 510250794 w 1979"/>
              <a:gd name="T87" fmla="*/ 764239454 h 2378"/>
              <a:gd name="T88" fmla="*/ 494827745 w 1979"/>
              <a:gd name="T89" fmla="*/ 755792605 h 2378"/>
              <a:gd name="T90" fmla="*/ 483260130 w 1979"/>
              <a:gd name="T91" fmla="*/ 746611696 h 2378"/>
              <a:gd name="T92" fmla="*/ 482832040 w 1979"/>
              <a:gd name="T93" fmla="*/ 736696121 h 2378"/>
              <a:gd name="T94" fmla="*/ 490971655 w 1979"/>
              <a:gd name="T95" fmla="*/ 730085333 h 2378"/>
              <a:gd name="T96" fmla="*/ 847847482 w 1979"/>
              <a:gd name="T97" fmla="*/ 727881939 h 2378"/>
              <a:gd name="T98" fmla="*/ 841420884 w 1979"/>
              <a:gd name="T99" fmla="*/ 414987878 h 2378"/>
              <a:gd name="T100" fmla="*/ 824712908 w 1979"/>
              <a:gd name="T101" fmla="*/ 419762606 h 2378"/>
              <a:gd name="T102" fmla="*/ 814430875 w 1979"/>
              <a:gd name="T103" fmla="*/ 434084969 h 2378"/>
              <a:gd name="T104" fmla="*/ 796436663 w 1979"/>
              <a:gd name="T105" fmla="*/ 449509333 h 2378"/>
              <a:gd name="T106" fmla="*/ 775443852 w 1979"/>
              <a:gd name="T107" fmla="*/ 457588848 h 2378"/>
              <a:gd name="T108" fmla="*/ 753594859 w 1979"/>
              <a:gd name="T109" fmla="*/ 458323515 h 2378"/>
              <a:gd name="T110" fmla="*/ 724033687 w 1979"/>
              <a:gd name="T111" fmla="*/ 448774666 h 2378"/>
              <a:gd name="T112" fmla="*/ 701327204 w 1979"/>
              <a:gd name="T113" fmla="*/ 428208848 h 2378"/>
              <a:gd name="T114" fmla="*/ 686332245 w 1979"/>
              <a:gd name="T115" fmla="*/ 399564121 h 2378"/>
              <a:gd name="T116" fmla="*/ 683333646 w 1979"/>
              <a:gd name="T117" fmla="*/ 374958242 h 2378"/>
              <a:gd name="T118" fmla="*/ 689759589 w 1979"/>
              <a:gd name="T119" fmla="*/ 341906121 h 2378"/>
              <a:gd name="T120" fmla="*/ 706468220 w 1979"/>
              <a:gd name="T121" fmla="*/ 315097454 h 2378"/>
              <a:gd name="T122" fmla="*/ 731316466 w 1979"/>
              <a:gd name="T123" fmla="*/ 296735030 h 2378"/>
              <a:gd name="T124" fmla="*/ 762163220 w 1979"/>
              <a:gd name="T125" fmla="*/ 290124242 h 2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4462489" y="1728612"/>
            <a:ext cx="981271" cy="1295715"/>
          </a:xfrm>
          <a:custGeom>
            <a:avLst/>
            <a:gdLst>
              <a:gd name="T0" fmla="*/ 769709449 w 1976"/>
              <a:gd name="T1" fmla="*/ 290660748 h 2375"/>
              <a:gd name="T2" fmla="*/ 790697228 w 1976"/>
              <a:gd name="T3" fmla="*/ 298377808 h 2375"/>
              <a:gd name="T4" fmla="*/ 807830415 w 1976"/>
              <a:gd name="T5" fmla="*/ 314178107 h 2375"/>
              <a:gd name="T6" fmla="*/ 816397336 w 1976"/>
              <a:gd name="T7" fmla="*/ 325569696 h 2375"/>
              <a:gd name="T8" fmla="*/ 827961763 w 1976"/>
              <a:gd name="T9" fmla="*/ 333286150 h 2375"/>
              <a:gd name="T10" fmla="*/ 838670415 w 1976"/>
              <a:gd name="T11" fmla="*/ 331816580 h 2375"/>
              <a:gd name="T12" fmla="*/ 845094951 w 1976"/>
              <a:gd name="T13" fmla="*/ 322262558 h 2375"/>
              <a:gd name="T14" fmla="*/ 0 w 1976"/>
              <a:gd name="T15" fmla="*/ 0 h 2375"/>
              <a:gd name="T16" fmla="*/ 366650345 w 1976"/>
              <a:gd name="T17" fmla="*/ 727938351 h 2375"/>
              <a:gd name="T18" fmla="*/ 379500726 w 1976"/>
              <a:gd name="T19" fmla="*/ 729407920 h 2375"/>
              <a:gd name="T20" fmla="*/ 388495208 w 1976"/>
              <a:gd name="T21" fmla="*/ 736757587 h 2375"/>
              <a:gd name="T22" fmla="*/ 387210563 w 1976"/>
              <a:gd name="T23" fmla="*/ 745944217 h 2375"/>
              <a:gd name="T24" fmla="*/ 376501911 w 1976"/>
              <a:gd name="T25" fmla="*/ 755865630 h 2375"/>
              <a:gd name="T26" fmla="*/ 361082239 w 1976"/>
              <a:gd name="T27" fmla="*/ 763949476 h 2375"/>
              <a:gd name="T28" fmla="*/ 345662566 w 1976"/>
              <a:gd name="T29" fmla="*/ 779382989 h 2375"/>
              <a:gd name="T30" fmla="*/ 337952730 w 1976"/>
              <a:gd name="T31" fmla="*/ 799225816 h 2375"/>
              <a:gd name="T32" fmla="*/ 339237375 w 1976"/>
              <a:gd name="T33" fmla="*/ 819068644 h 2375"/>
              <a:gd name="T34" fmla="*/ 354228833 w 1976"/>
              <a:gd name="T35" fmla="*/ 843320787 h 2375"/>
              <a:gd name="T36" fmla="*/ 380785372 w 1976"/>
              <a:gd name="T37" fmla="*/ 861326653 h 2375"/>
              <a:gd name="T38" fmla="*/ 416337047 w 1976"/>
              <a:gd name="T39" fmla="*/ 871615459 h 2375"/>
              <a:gd name="T40" fmla="*/ 445463531 w 1976"/>
              <a:gd name="T41" fmla="*/ 872350244 h 2375"/>
              <a:gd name="T42" fmla="*/ 482728067 w 1976"/>
              <a:gd name="T43" fmla="*/ 864633791 h 2375"/>
              <a:gd name="T44" fmla="*/ 511426336 w 1976"/>
              <a:gd name="T45" fmla="*/ 848098101 h 2375"/>
              <a:gd name="T46" fmla="*/ 529415954 w 1976"/>
              <a:gd name="T47" fmla="*/ 824947529 h 2375"/>
              <a:gd name="T48" fmla="*/ 534127629 w 1976"/>
              <a:gd name="T49" fmla="*/ 805104701 h 2375"/>
              <a:gd name="T50" fmla="*/ 528987739 w 1976"/>
              <a:gd name="T51" fmla="*/ 783792304 h 2375"/>
              <a:gd name="T52" fmla="*/ 516566227 w 1976"/>
              <a:gd name="T53" fmla="*/ 769094182 h 2375"/>
              <a:gd name="T54" fmla="*/ 499433039 w 1976"/>
              <a:gd name="T55" fmla="*/ 757335200 h 2375"/>
              <a:gd name="T56" fmla="*/ 485726227 w 1976"/>
              <a:gd name="T57" fmla="*/ 748515963 h 2375"/>
              <a:gd name="T58" fmla="*/ 481871637 w 1976"/>
              <a:gd name="T59" fmla="*/ 738961942 h 2375"/>
              <a:gd name="T60" fmla="*/ 488296173 w 1976"/>
              <a:gd name="T61" fmla="*/ 731245489 h 2375"/>
              <a:gd name="T62" fmla="*/ 504572930 w 1976"/>
              <a:gd name="T63" fmla="*/ 727938351 h 2375"/>
              <a:gd name="T64" fmla="*/ 846380251 w 1976"/>
              <a:gd name="T65" fmla="*/ 432132896 h 2375"/>
              <a:gd name="T66" fmla="*/ 844666736 w 1976"/>
              <a:gd name="T67" fmla="*/ 421476697 h 2375"/>
              <a:gd name="T68" fmla="*/ 836100469 w 1976"/>
              <a:gd name="T69" fmla="*/ 413760244 h 2375"/>
              <a:gd name="T70" fmla="*/ 825391818 w 1976"/>
              <a:gd name="T71" fmla="*/ 414862421 h 2375"/>
              <a:gd name="T72" fmla="*/ 813827391 w 1976"/>
              <a:gd name="T73" fmla="*/ 424416443 h 2375"/>
              <a:gd name="T74" fmla="*/ 803975824 w 1976"/>
              <a:gd name="T75" fmla="*/ 437277602 h 2375"/>
              <a:gd name="T76" fmla="*/ 785985552 w 1976"/>
              <a:gd name="T77" fmla="*/ 450873547 h 2375"/>
              <a:gd name="T78" fmla="*/ 763284258 w 1976"/>
              <a:gd name="T79" fmla="*/ 457487823 h 2375"/>
              <a:gd name="T80" fmla="*/ 740154095 w 1976"/>
              <a:gd name="T81" fmla="*/ 456017647 h 2375"/>
              <a:gd name="T82" fmla="*/ 711884696 w 1976"/>
              <a:gd name="T83" fmla="*/ 443157093 h 2375"/>
              <a:gd name="T84" fmla="*/ 690896263 w 1976"/>
              <a:gd name="T85" fmla="*/ 420741913 h 2375"/>
              <a:gd name="T86" fmla="*/ 678474751 w 1976"/>
              <a:gd name="T87" fmla="*/ 390610278 h 2375"/>
              <a:gd name="T88" fmla="*/ 677190106 w 1976"/>
              <a:gd name="T89" fmla="*/ 364887960 h 2375"/>
              <a:gd name="T90" fmla="*/ 687041672 w 1976"/>
              <a:gd name="T91" fmla="*/ 333286150 h 2375"/>
              <a:gd name="T92" fmla="*/ 706316590 w 1976"/>
              <a:gd name="T93" fmla="*/ 308299222 h 2375"/>
              <a:gd name="T94" fmla="*/ 732444259 w 1976"/>
              <a:gd name="T95" fmla="*/ 292865709 h 2375"/>
              <a:gd name="T96" fmla="*/ 756002637 w 1976"/>
              <a:gd name="T97" fmla="*/ 288823786 h 237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462489" y="3890041"/>
            <a:ext cx="1179933" cy="1078571"/>
          </a:xfrm>
          <a:custGeom>
            <a:avLst/>
            <a:gdLst>
              <a:gd name="T0" fmla="*/ 338815777 w 2377"/>
              <a:gd name="T1" fmla="*/ 65846910 h 1976"/>
              <a:gd name="T2" fmla="*/ 348239289 w 2377"/>
              <a:gd name="T3" fmla="*/ 48189956 h 1976"/>
              <a:gd name="T4" fmla="*/ 366229571 w 2377"/>
              <a:gd name="T5" fmla="*/ 32739667 h 1976"/>
              <a:gd name="T6" fmla="*/ 379508097 w 2377"/>
              <a:gd name="T7" fmla="*/ 25750280 h 1976"/>
              <a:gd name="T8" fmla="*/ 388503566 w 2377"/>
              <a:gd name="T9" fmla="*/ 15817864 h 1976"/>
              <a:gd name="T10" fmla="*/ 387218125 w 2377"/>
              <a:gd name="T11" fmla="*/ 6989388 h 1976"/>
              <a:gd name="T12" fmla="*/ 375653084 w 2377"/>
              <a:gd name="T13" fmla="*/ 1103332 h 1976"/>
              <a:gd name="T14" fmla="*/ 0 w 2377"/>
              <a:gd name="T15" fmla="*/ 726892066 h 1976"/>
              <a:gd name="T16" fmla="*/ 848110862 w 2377"/>
              <a:gd name="T17" fmla="*/ 412371443 h 1976"/>
              <a:gd name="T18" fmla="*/ 850681089 w 2377"/>
              <a:gd name="T19" fmla="*/ 400967514 h 1976"/>
              <a:gd name="T20" fmla="*/ 858391117 w 2377"/>
              <a:gd name="T21" fmla="*/ 393242976 h 1976"/>
              <a:gd name="T22" fmla="*/ 869956158 w 2377"/>
              <a:gd name="T23" fmla="*/ 394346308 h 1976"/>
              <a:gd name="T24" fmla="*/ 881093155 w 2377"/>
              <a:gd name="T25" fmla="*/ 404278723 h 1976"/>
              <a:gd name="T26" fmla="*/ 890516667 w 2377"/>
              <a:gd name="T27" fmla="*/ 417153560 h 1976"/>
              <a:gd name="T28" fmla="*/ 908506949 w 2377"/>
              <a:gd name="T29" fmla="*/ 430396578 h 1976"/>
              <a:gd name="T30" fmla="*/ 931637031 w 2377"/>
              <a:gd name="T31" fmla="*/ 437018391 h 1976"/>
              <a:gd name="T32" fmla="*/ 954767113 w 2377"/>
              <a:gd name="T33" fmla="*/ 435546877 h 1976"/>
              <a:gd name="T34" fmla="*/ 982609606 w 2377"/>
              <a:gd name="T35" fmla="*/ 422671434 h 1976"/>
              <a:gd name="T36" fmla="*/ 1004454901 w 2377"/>
              <a:gd name="T37" fmla="*/ 400232363 h 1976"/>
              <a:gd name="T38" fmla="*/ 1016019942 w 2377"/>
              <a:gd name="T39" fmla="*/ 370067542 h 1976"/>
              <a:gd name="T40" fmla="*/ 1017304729 w 2377"/>
              <a:gd name="T41" fmla="*/ 344317262 h 1976"/>
              <a:gd name="T42" fmla="*/ 1008309915 w 2377"/>
              <a:gd name="T43" fmla="*/ 312681534 h 1976"/>
              <a:gd name="T44" fmla="*/ 989034192 w 2377"/>
              <a:gd name="T45" fmla="*/ 288034586 h 1976"/>
              <a:gd name="T46" fmla="*/ 962477140 w 2377"/>
              <a:gd name="T47" fmla="*/ 272216722 h 1976"/>
              <a:gd name="T48" fmla="*/ 938490316 w 2377"/>
              <a:gd name="T49" fmla="*/ 268170362 h 1976"/>
              <a:gd name="T50" fmla="*/ 913646749 w 2377"/>
              <a:gd name="T51" fmla="*/ 273320054 h 1976"/>
              <a:gd name="T52" fmla="*/ 896513209 w 2377"/>
              <a:gd name="T53" fmla="*/ 283252470 h 1976"/>
              <a:gd name="T54" fmla="*/ 883663382 w 2377"/>
              <a:gd name="T55" fmla="*/ 297967002 h 1976"/>
              <a:gd name="T56" fmla="*/ 872526385 w 2377"/>
              <a:gd name="T57" fmla="*/ 310106081 h 1976"/>
              <a:gd name="T58" fmla="*/ 860961344 w 2377"/>
              <a:gd name="T59" fmla="*/ 313417291 h 1976"/>
              <a:gd name="T60" fmla="*/ 851965876 w 2377"/>
              <a:gd name="T61" fmla="*/ 307899417 h 1976"/>
              <a:gd name="T62" fmla="*/ 848110862 w 2377"/>
              <a:gd name="T63" fmla="*/ 293552460 h 1976"/>
              <a:gd name="T64" fmla="*/ 504583329 w 2377"/>
              <a:gd name="T65" fmla="*/ 0 h 1976"/>
              <a:gd name="T66" fmla="*/ 490876104 w 2377"/>
              <a:gd name="T67" fmla="*/ 2207271 h 1976"/>
              <a:gd name="T68" fmla="*/ 482738033 w 2377"/>
              <a:gd name="T69" fmla="*/ 9196658 h 1976"/>
              <a:gd name="T70" fmla="*/ 483166077 w 2377"/>
              <a:gd name="T71" fmla="*/ 18760892 h 1976"/>
              <a:gd name="T72" fmla="*/ 494731118 w 2377"/>
              <a:gd name="T73" fmla="*/ 27957550 h 1976"/>
              <a:gd name="T74" fmla="*/ 510151827 w 2377"/>
              <a:gd name="T75" fmla="*/ 36050270 h 1976"/>
              <a:gd name="T76" fmla="*/ 525571882 w 2377"/>
              <a:gd name="T77" fmla="*/ 52236316 h 1976"/>
              <a:gd name="T78" fmla="*/ 533281909 w 2377"/>
              <a:gd name="T79" fmla="*/ 72100540 h 1976"/>
              <a:gd name="T80" fmla="*/ 531997123 w 2377"/>
              <a:gd name="T81" fmla="*/ 91229614 h 1976"/>
              <a:gd name="T82" fmla="*/ 516576414 w 2377"/>
              <a:gd name="T83" fmla="*/ 115508380 h 1976"/>
              <a:gd name="T84" fmla="*/ 490448060 w 2377"/>
              <a:gd name="T85" fmla="*/ 134269272 h 1976"/>
              <a:gd name="T86" fmla="*/ 455324239 w 2377"/>
              <a:gd name="T87" fmla="*/ 143833506 h 1976"/>
              <a:gd name="T88" fmla="*/ 425768916 w 2377"/>
              <a:gd name="T89" fmla="*/ 144936838 h 1976"/>
              <a:gd name="T90" fmla="*/ 388503566 w 2377"/>
              <a:gd name="T91" fmla="*/ 137579875 h 1976"/>
              <a:gd name="T92" fmla="*/ 359804330 w 2377"/>
              <a:gd name="T93" fmla="*/ 121026254 h 1976"/>
              <a:gd name="T94" fmla="*/ 341814703 w 2377"/>
              <a:gd name="T95" fmla="*/ 97850820 h 1976"/>
              <a:gd name="T96" fmla="*/ 337530991 w 2377"/>
              <a:gd name="T97" fmla="*/ 77986596 h 1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rIns="324000" anchor="ctr"/>
          <a:lstStyle/>
          <a:p>
            <a:endParaRPr lang="it-IT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5457004" y="3674326"/>
            <a:ext cx="1178729" cy="1294286"/>
          </a:xfrm>
          <a:custGeom>
            <a:avLst/>
            <a:gdLst>
              <a:gd name="T0" fmla="*/ 917077244 w 2376"/>
              <a:gd name="T1" fmla="*/ 416974340 h 2374"/>
              <a:gd name="T2" fmla="*/ 894417615 w 2376"/>
              <a:gd name="T3" fmla="*/ 429086991 h 2374"/>
              <a:gd name="T4" fmla="*/ 879025785 w 2376"/>
              <a:gd name="T5" fmla="*/ 447072698 h 2374"/>
              <a:gd name="T6" fmla="*/ 864916663 w 2376"/>
              <a:gd name="T7" fmla="*/ 458084529 h 2374"/>
              <a:gd name="T8" fmla="*/ 852090902 w 2376"/>
              <a:gd name="T9" fmla="*/ 455515142 h 2374"/>
              <a:gd name="T10" fmla="*/ 846105154 w 2376"/>
              <a:gd name="T11" fmla="*/ 439731680 h 2374"/>
              <a:gd name="T12" fmla="*/ 471151144 w 2376"/>
              <a:gd name="T13" fmla="*/ 144252803 h 2374"/>
              <a:gd name="T14" fmla="*/ 458324729 w 2376"/>
              <a:gd name="T15" fmla="*/ 136177501 h 2374"/>
              <a:gd name="T16" fmla="*/ 461745062 w 2376"/>
              <a:gd name="T17" fmla="*/ 124064244 h 2374"/>
              <a:gd name="T18" fmla="*/ 475854185 w 2376"/>
              <a:gd name="T19" fmla="*/ 115255264 h 2374"/>
              <a:gd name="T20" fmla="*/ 499368734 w 2376"/>
              <a:gd name="T21" fmla="*/ 97269557 h 2374"/>
              <a:gd name="T22" fmla="*/ 509629736 w 2376"/>
              <a:gd name="T23" fmla="*/ 73410792 h 2374"/>
              <a:gd name="T24" fmla="*/ 505781615 w 2376"/>
              <a:gd name="T25" fmla="*/ 47716924 h 2374"/>
              <a:gd name="T26" fmla="*/ 481412145 w 2376"/>
              <a:gd name="T27" fmla="*/ 19820811 h 2374"/>
              <a:gd name="T28" fmla="*/ 441223060 w 2376"/>
              <a:gd name="T29" fmla="*/ 3303670 h 2374"/>
              <a:gd name="T30" fmla="*/ 401461761 w 2376"/>
              <a:gd name="T31" fmla="*/ 734284 h 2374"/>
              <a:gd name="T32" fmla="*/ 356997422 w 2376"/>
              <a:gd name="T33" fmla="*/ 11745509 h 2374"/>
              <a:gd name="T34" fmla="*/ 325359498 w 2376"/>
              <a:gd name="T35" fmla="*/ 35604273 h 2374"/>
              <a:gd name="T36" fmla="*/ 313815789 w 2376"/>
              <a:gd name="T37" fmla="*/ 67538341 h 2374"/>
              <a:gd name="T38" fmla="*/ 318945963 w 2376"/>
              <a:gd name="T39" fmla="*/ 88827113 h 2374"/>
              <a:gd name="T40" fmla="*/ 336903206 w 2376"/>
              <a:gd name="T41" fmla="*/ 108647924 h 2374"/>
              <a:gd name="T42" fmla="*/ 356142502 w 2376"/>
              <a:gd name="T43" fmla="*/ 119659754 h 2374"/>
              <a:gd name="T44" fmla="*/ 365547929 w 2376"/>
              <a:gd name="T45" fmla="*/ 131772405 h 2374"/>
              <a:gd name="T46" fmla="*/ 359135049 w 2376"/>
              <a:gd name="T47" fmla="*/ 141683416 h 2374"/>
              <a:gd name="T48" fmla="*/ 0 w 2376"/>
              <a:gd name="T49" fmla="*/ 144986481 h 2374"/>
              <a:gd name="T50" fmla="*/ 10261001 w 2376"/>
              <a:gd name="T51" fmla="*/ 458818207 h 2374"/>
              <a:gd name="T52" fmla="*/ 30783004 w 2376"/>
              <a:gd name="T53" fmla="*/ 443401886 h 2374"/>
              <a:gd name="T54" fmla="*/ 47456886 w 2376"/>
              <a:gd name="T55" fmla="*/ 425783320 h 2374"/>
              <a:gd name="T56" fmla="*/ 72254797 w 2376"/>
              <a:gd name="T57" fmla="*/ 415505773 h 2374"/>
              <a:gd name="T58" fmla="*/ 101755094 w 2376"/>
              <a:gd name="T59" fmla="*/ 415872915 h 2374"/>
              <a:gd name="T60" fmla="*/ 136385565 w 2376"/>
              <a:gd name="T61" fmla="*/ 433491481 h 2374"/>
              <a:gd name="T62" fmla="*/ 158618062 w 2376"/>
              <a:gd name="T63" fmla="*/ 465425548 h 2374"/>
              <a:gd name="T64" fmla="*/ 165030942 w 2376"/>
              <a:gd name="T65" fmla="*/ 498460434 h 2374"/>
              <a:gd name="T66" fmla="*/ 155625515 w 2376"/>
              <a:gd name="T67" fmla="*/ 538469198 h 2374"/>
              <a:gd name="T68" fmla="*/ 129972684 w 2376"/>
              <a:gd name="T69" fmla="*/ 567833878 h 2374"/>
              <a:gd name="T70" fmla="*/ 94059506 w 2376"/>
              <a:gd name="T71" fmla="*/ 582148773 h 2374"/>
              <a:gd name="T72" fmla="*/ 66696836 w 2376"/>
              <a:gd name="T73" fmla="*/ 579579387 h 2374"/>
              <a:gd name="T74" fmla="*/ 43609419 w 2376"/>
              <a:gd name="T75" fmla="*/ 567833878 h 2374"/>
              <a:gd name="T76" fmla="*/ 26934883 w 2376"/>
              <a:gd name="T77" fmla="*/ 547645925 h 2374"/>
              <a:gd name="T78" fmla="*/ 6412881 w 2376"/>
              <a:gd name="T79" fmla="*/ 538469198 h 2374"/>
              <a:gd name="T80" fmla="*/ 846105154 w 2376"/>
              <a:gd name="T81" fmla="*/ 557556331 h 2374"/>
              <a:gd name="T82" fmla="*/ 849953275 w 2376"/>
              <a:gd name="T83" fmla="*/ 543975113 h 2374"/>
              <a:gd name="T84" fmla="*/ 862351903 w 2376"/>
              <a:gd name="T85" fmla="*/ 538469198 h 2374"/>
              <a:gd name="T86" fmla="*/ 876460372 w 2376"/>
              <a:gd name="T87" fmla="*/ 546177358 h 2374"/>
              <a:gd name="T88" fmla="*/ 888431867 w 2376"/>
              <a:gd name="T89" fmla="*/ 562327963 h 2374"/>
              <a:gd name="T90" fmla="*/ 911519284 w 2376"/>
              <a:gd name="T91" fmla="*/ 577744283 h 2374"/>
              <a:gd name="T92" fmla="*/ 936316540 w 2376"/>
              <a:gd name="T93" fmla="*/ 582883057 h 2374"/>
              <a:gd name="T94" fmla="*/ 973940212 w 2376"/>
              <a:gd name="T95" fmla="*/ 572238368 h 2374"/>
              <a:gd name="T96" fmla="*/ 1002157802 w 2376"/>
              <a:gd name="T97" fmla="*/ 545443680 h 2374"/>
              <a:gd name="T98" fmla="*/ 1014984217 w 2376"/>
              <a:gd name="T99" fmla="*/ 506902878 h 2374"/>
              <a:gd name="T100" fmla="*/ 1011991016 w 2376"/>
              <a:gd name="T101" fmla="*/ 473500850 h 2374"/>
              <a:gd name="T102" fmla="*/ 992751721 w 2376"/>
              <a:gd name="T103" fmla="*/ 438997396 h 2374"/>
              <a:gd name="T104" fmla="*/ 960258877 w 2376"/>
              <a:gd name="T105" fmla="*/ 418075160 h 23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lIns="36000" tIns="324000" anchor="ctr"/>
          <a:lstStyle/>
          <a:p>
            <a:endParaRPr lang="it-IT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5254730" y="1728612"/>
            <a:ext cx="1178729" cy="1294286"/>
          </a:xfrm>
          <a:custGeom>
            <a:avLst/>
            <a:gdLst>
              <a:gd name="T0" fmla="*/ 949997705 w 2377"/>
              <a:gd name="T1" fmla="*/ 292301035 h 2371"/>
              <a:gd name="T2" fmla="*/ 972657609 w 2377"/>
              <a:gd name="T3" fmla="*/ 304066864 h 2371"/>
              <a:gd name="T4" fmla="*/ 989331669 w 2377"/>
              <a:gd name="T5" fmla="*/ 324288853 h 2371"/>
              <a:gd name="T6" fmla="*/ 1009853538 w 2377"/>
              <a:gd name="T7" fmla="*/ 333480832 h 2371"/>
              <a:gd name="T8" fmla="*/ 168879284 w 2377"/>
              <a:gd name="T9" fmla="*/ 314361662 h 2371"/>
              <a:gd name="T10" fmla="*/ 165031474 w 2377"/>
              <a:gd name="T11" fmla="*/ 327965523 h 2371"/>
              <a:gd name="T12" fmla="*/ 153059784 w 2377"/>
              <a:gd name="T13" fmla="*/ 333480832 h 2371"/>
              <a:gd name="T14" fmla="*/ 138951367 w 2377"/>
              <a:gd name="T15" fmla="*/ 325759278 h 2371"/>
              <a:gd name="T16" fmla="*/ 126552071 w 2377"/>
              <a:gd name="T17" fmla="*/ 309581566 h 2371"/>
              <a:gd name="T18" fmla="*/ 103465213 w 2377"/>
              <a:gd name="T19" fmla="*/ 294139673 h 2371"/>
              <a:gd name="T20" fmla="*/ 78667927 w 2377"/>
              <a:gd name="T21" fmla="*/ 288991971 h 2371"/>
              <a:gd name="T22" fmla="*/ 41043738 w 2377"/>
              <a:gd name="T23" fmla="*/ 299654375 h 2371"/>
              <a:gd name="T24" fmla="*/ 13681464 w 2377"/>
              <a:gd name="T25" fmla="*/ 326495098 h 2371"/>
              <a:gd name="T26" fmla="*/ 0 w 2377"/>
              <a:gd name="T27" fmla="*/ 365100437 h 2371"/>
              <a:gd name="T28" fmla="*/ 3420203 w 2377"/>
              <a:gd name="T29" fmla="*/ 398559287 h 2371"/>
              <a:gd name="T30" fmla="*/ 23087511 w 2377"/>
              <a:gd name="T31" fmla="*/ 433120350 h 2371"/>
              <a:gd name="T32" fmla="*/ 55152809 w 2377"/>
              <a:gd name="T33" fmla="*/ 454078158 h 2371"/>
              <a:gd name="T34" fmla="*/ 85935940 w 2377"/>
              <a:gd name="T35" fmla="*/ 457754828 h 2371"/>
              <a:gd name="T36" fmla="*/ 113298867 w 2377"/>
              <a:gd name="T37" fmla="*/ 448562850 h 2371"/>
              <a:gd name="T38" fmla="*/ 133820737 w 2377"/>
              <a:gd name="T39" fmla="*/ 427973255 h 2371"/>
              <a:gd name="T40" fmla="*/ 144508951 w 2377"/>
              <a:gd name="T41" fmla="*/ 416575031 h 2371"/>
              <a:gd name="T42" fmla="*/ 158618022 w 2377"/>
              <a:gd name="T43" fmla="*/ 414001180 h 2371"/>
              <a:gd name="T44" fmla="*/ 167596462 w 2377"/>
              <a:gd name="T45" fmla="*/ 424664191 h 2371"/>
              <a:gd name="T46" fmla="*/ 536992720 w 2377"/>
              <a:gd name="T47" fmla="*/ 726524810 h 2371"/>
              <a:gd name="T48" fmla="*/ 554949601 w 2377"/>
              <a:gd name="T49" fmla="*/ 731671906 h 2371"/>
              <a:gd name="T50" fmla="*/ 557942196 w 2377"/>
              <a:gd name="T51" fmla="*/ 742702523 h 2371"/>
              <a:gd name="T52" fmla="*/ 545115947 w 2377"/>
              <a:gd name="T53" fmla="*/ 754467746 h 2371"/>
              <a:gd name="T54" fmla="*/ 523738863 w 2377"/>
              <a:gd name="T55" fmla="*/ 767704001 h 2371"/>
              <a:gd name="T56" fmla="*/ 510057400 w 2377"/>
              <a:gd name="T57" fmla="*/ 787190777 h 2371"/>
              <a:gd name="T58" fmla="*/ 507064804 w 2377"/>
              <a:gd name="T59" fmla="*/ 811089436 h 2371"/>
              <a:gd name="T60" fmla="*/ 523738863 w 2377"/>
              <a:gd name="T61" fmla="*/ 841974435 h 2371"/>
              <a:gd name="T62" fmla="*/ 557942196 w 2377"/>
              <a:gd name="T63" fmla="*/ 863299243 h 2371"/>
              <a:gd name="T64" fmla="*/ 604544172 w 2377"/>
              <a:gd name="T65" fmla="*/ 871756009 h 2371"/>
              <a:gd name="T66" fmla="*/ 643022922 w 2377"/>
              <a:gd name="T67" fmla="*/ 866608306 h 2371"/>
              <a:gd name="T68" fmla="*/ 680218850 w 2377"/>
              <a:gd name="T69" fmla="*/ 847121530 h 2371"/>
              <a:gd name="T70" fmla="*/ 700741373 w 2377"/>
              <a:gd name="T71" fmla="*/ 817708170 h 2371"/>
              <a:gd name="T72" fmla="*/ 701168327 w 2377"/>
              <a:gd name="T73" fmla="*/ 792706085 h 2371"/>
              <a:gd name="T74" fmla="*/ 689197291 w 2377"/>
              <a:gd name="T75" fmla="*/ 771013064 h 2371"/>
              <a:gd name="T76" fmla="*/ 668675422 w 2377"/>
              <a:gd name="T77" fmla="*/ 756306384 h 2371"/>
              <a:gd name="T78" fmla="*/ 652428969 w 2377"/>
              <a:gd name="T79" fmla="*/ 744908161 h 2371"/>
              <a:gd name="T80" fmla="*/ 652428969 w 2377"/>
              <a:gd name="T81" fmla="*/ 733142938 h 2371"/>
              <a:gd name="T82" fmla="*/ 668675422 w 2377"/>
              <a:gd name="T83" fmla="*/ 726524810 h 2371"/>
              <a:gd name="T84" fmla="*/ 1013274394 w 2377"/>
              <a:gd name="T85" fmla="*/ 415472212 h 2371"/>
              <a:gd name="T86" fmla="*/ 993179478 w 2377"/>
              <a:gd name="T87" fmla="*/ 418781276 h 2371"/>
              <a:gd name="T88" fmla="*/ 978643454 w 2377"/>
              <a:gd name="T89" fmla="*/ 437900446 h 2371"/>
              <a:gd name="T90" fmla="*/ 955555943 w 2377"/>
              <a:gd name="T91" fmla="*/ 453342339 h 2371"/>
              <a:gd name="T92" fmla="*/ 930758657 w 2377"/>
              <a:gd name="T93" fmla="*/ 457754828 h 2371"/>
              <a:gd name="T94" fmla="*/ 893135121 w 2377"/>
              <a:gd name="T95" fmla="*/ 447827637 h 2371"/>
              <a:gd name="T96" fmla="*/ 865344586 w 2377"/>
              <a:gd name="T97" fmla="*/ 420986914 h 2371"/>
              <a:gd name="T98" fmla="*/ 852090730 w 2377"/>
              <a:gd name="T99" fmla="*/ 382381575 h 2371"/>
              <a:gd name="T100" fmla="*/ 855083979 w 2377"/>
              <a:gd name="T101" fmla="*/ 348555118 h 2371"/>
              <a:gd name="T102" fmla="*/ 875178241 w 2377"/>
              <a:gd name="T103" fmla="*/ 314361662 h 2371"/>
              <a:gd name="T104" fmla="*/ 906816585 w 2377"/>
              <a:gd name="T105" fmla="*/ 293036247 h 237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5255934" y="2805755"/>
            <a:ext cx="1376188" cy="1078572"/>
          </a:xfrm>
          <a:custGeom>
            <a:avLst/>
            <a:gdLst>
              <a:gd name="T0" fmla="*/ 1082173459 w 2773"/>
              <a:gd name="T1" fmla="*/ 273044297 h 1976"/>
              <a:gd name="T2" fmla="*/ 1055214887 w 2773"/>
              <a:gd name="T3" fmla="*/ 293256097 h 1976"/>
              <a:gd name="T4" fmla="*/ 1035959325 w 2773"/>
              <a:gd name="T5" fmla="*/ 311997595 h 1976"/>
              <a:gd name="T6" fmla="*/ 1019271433 w 2773"/>
              <a:gd name="T7" fmla="*/ 305383056 h 1976"/>
              <a:gd name="T8" fmla="*/ 1016275817 w 2773"/>
              <a:gd name="T9" fmla="*/ 0 h 1976"/>
              <a:gd name="T10" fmla="*/ 657262675 w 2773"/>
              <a:gd name="T11" fmla="*/ 3307573 h 1976"/>
              <a:gd name="T12" fmla="*/ 651700044 w 2773"/>
              <a:gd name="T13" fmla="*/ 15802107 h 1976"/>
              <a:gd name="T14" fmla="*/ 668388591 w 2773"/>
              <a:gd name="T15" fmla="*/ 30133912 h 1976"/>
              <a:gd name="T16" fmla="*/ 691923603 w 2773"/>
              <a:gd name="T17" fmla="*/ 47773290 h 1976"/>
              <a:gd name="T18" fmla="*/ 703048864 w 2773"/>
              <a:gd name="T19" fmla="*/ 77172657 h 1976"/>
              <a:gd name="T20" fmla="*/ 690639768 w 2773"/>
              <a:gd name="T21" fmla="*/ 109878991 h 1976"/>
              <a:gd name="T22" fmla="*/ 650844154 w 2773"/>
              <a:gd name="T23" fmla="*/ 137073512 h 1976"/>
              <a:gd name="T24" fmla="*/ 604202729 w 2773"/>
              <a:gd name="T25" fmla="*/ 145525322 h 1976"/>
              <a:gd name="T26" fmla="*/ 549431003 w 2773"/>
              <a:gd name="T27" fmla="*/ 133398364 h 1976"/>
              <a:gd name="T28" fmla="*/ 514342784 w 2773"/>
              <a:gd name="T29" fmla="*/ 103632027 h 1976"/>
              <a:gd name="T30" fmla="*/ 506640428 w 2773"/>
              <a:gd name="T31" fmla="*/ 71292662 h 1976"/>
              <a:gd name="T32" fmla="*/ 520761305 w 2773"/>
              <a:gd name="T33" fmla="*/ 44466323 h 1976"/>
              <a:gd name="T34" fmla="*/ 545579498 w 2773"/>
              <a:gd name="T35" fmla="*/ 27929065 h 1976"/>
              <a:gd name="T36" fmla="*/ 558416539 w 2773"/>
              <a:gd name="T37" fmla="*/ 13597261 h 1976"/>
              <a:gd name="T38" fmla="*/ 548575113 w 2773"/>
              <a:gd name="T39" fmla="*/ 2204846 h 1976"/>
              <a:gd name="T40" fmla="*/ 168594628 w 2773"/>
              <a:gd name="T41" fmla="*/ 166839848 h 1976"/>
              <a:gd name="T42" fmla="*/ 164315832 w 2773"/>
              <a:gd name="T43" fmla="*/ 329637579 h 1976"/>
              <a:gd name="T44" fmla="*/ 145915506 w 2773"/>
              <a:gd name="T45" fmla="*/ 331842426 h 1976"/>
              <a:gd name="T46" fmla="*/ 126659944 w 2773"/>
              <a:gd name="T47" fmla="*/ 309792748 h 1976"/>
              <a:gd name="T48" fmla="*/ 98418191 w 2773"/>
              <a:gd name="T49" fmla="*/ 292153371 h 1976"/>
              <a:gd name="T50" fmla="*/ 62474082 w 2773"/>
              <a:gd name="T51" fmla="*/ 291051251 h 1976"/>
              <a:gd name="T52" fmla="*/ 23107067 w 2773"/>
              <a:gd name="T53" fmla="*/ 314203048 h 1976"/>
              <a:gd name="T54" fmla="*/ 1283835 w 2773"/>
              <a:gd name="T55" fmla="*/ 356831494 h 1976"/>
              <a:gd name="T56" fmla="*/ 2995615 w 2773"/>
              <a:gd name="T57" fmla="*/ 398725395 h 1976"/>
              <a:gd name="T58" fmla="*/ 28669698 w 2773"/>
              <a:gd name="T59" fmla="*/ 438781419 h 1976"/>
              <a:gd name="T60" fmla="*/ 71032328 w 2773"/>
              <a:gd name="T61" fmla="*/ 457523523 h 1976"/>
              <a:gd name="T62" fmla="*/ 103552876 w 2773"/>
              <a:gd name="T63" fmla="*/ 453480800 h 1976"/>
              <a:gd name="T64" fmla="*/ 130939394 w 2773"/>
              <a:gd name="T65" fmla="*/ 433269000 h 1976"/>
              <a:gd name="T66" fmla="*/ 149767011 w 2773"/>
              <a:gd name="T67" fmla="*/ 414159927 h 1976"/>
              <a:gd name="T68" fmla="*/ 166027612 w 2773"/>
              <a:gd name="T69" fmla="*/ 420774466 h 1976"/>
              <a:gd name="T70" fmla="*/ 169450518 w 2773"/>
              <a:gd name="T71" fmla="*/ 726157521 h 1976"/>
              <a:gd name="T72" fmla="*/ 528891606 w 2773"/>
              <a:gd name="T73" fmla="*/ 722849949 h 1976"/>
              <a:gd name="T74" fmla="*/ 534454236 w 2773"/>
              <a:gd name="T75" fmla="*/ 710355415 h 1976"/>
              <a:gd name="T76" fmla="*/ 518193635 w 2773"/>
              <a:gd name="T77" fmla="*/ 696023610 h 1976"/>
              <a:gd name="T78" fmla="*/ 494230678 w 2773"/>
              <a:gd name="T79" fmla="*/ 678384232 h 1976"/>
              <a:gd name="T80" fmla="*/ 483533361 w 2773"/>
              <a:gd name="T81" fmla="*/ 648617289 h 1976"/>
              <a:gd name="T82" fmla="*/ 495086568 w 2773"/>
              <a:gd name="T83" fmla="*/ 616278531 h 1976"/>
              <a:gd name="T84" fmla="*/ 534454236 w 2773"/>
              <a:gd name="T85" fmla="*/ 589451585 h 1976"/>
              <a:gd name="T86" fmla="*/ 581523607 w 2773"/>
              <a:gd name="T87" fmla="*/ 580999775 h 1976"/>
              <a:gd name="T88" fmla="*/ 636295333 w 2773"/>
              <a:gd name="T89" fmla="*/ 592759158 h 1976"/>
              <a:gd name="T90" fmla="*/ 672239441 w 2773"/>
              <a:gd name="T91" fmla="*/ 622158525 h 1976"/>
              <a:gd name="T92" fmla="*/ 679085907 w 2773"/>
              <a:gd name="T93" fmla="*/ 654864859 h 1976"/>
              <a:gd name="T94" fmla="*/ 665820921 w 2773"/>
              <a:gd name="T95" fmla="*/ 681691198 h 1976"/>
              <a:gd name="T96" fmla="*/ 641002728 w 2773"/>
              <a:gd name="T97" fmla="*/ 698228456 h 1976"/>
              <a:gd name="T98" fmla="*/ 628165686 w 2773"/>
              <a:gd name="T99" fmla="*/ 712927836 h 1976"/>
              <a:gd name="T100" fmla="*/ 637151223 w 2773"/>
              <a:gd name="T101" fmla="*/ 724320251 h 1976"/>
              <a:gd name="T102" fmla="*/ 1016703762 w 2773"/>
              <a:gd name="T103" fmla="*/ 558950098 h 1976"/>
              <a:gd name="T104" fmla="*/ 1021410503 w 2773"/>
              <a:gd name="T105" fmla="*/ 396519942 h 1976"/>
              <a:gd name="T106" fmla="*/ 1040666720 w 2773"/>
              <a:gd name="T107" fmla="*/ 394682671 h 1976"/>
              <a:gd name="T108" fmla="*/ 1059066392 w 2773"/>
              <a:gd name="T109" fmla="*/ 416364773 h 1976"/>
              <a:gd name="T110" fmla="*/ 1087736090 w 2773"/>
              <a:gd name="T111" fmla="*/ 434004151 h 1976"/>
              <a:gd name="T112" fmla="*/ 1123252254 w 2773"/>
              <a:gd name="T113" fmla="*/ 435106271 h 1976"/>
              <a:gd name="T114" fmla="*/ 1163475158 w 2773"/>
              <a:gd name="T115" fmla="*/ 411954474 h 1976"/>
              <a:gd name="T116" fmla="*/ 1184442500 w 2773"/>
              <a:gd name="T117" fmla="*/ 369693603 h 1976"/>
              <a:gd name="T118" fmla="*/ 1182731375 w 2773"/>
              <a:gd name="T119" fmla="*/ 327432126 h 1976"/>
              <a:gd name="T120" fmla="*/ 1157484583 w 2773"/>
              <a:gd name="T121" fmla="*/ 287008527 h 1976"/>
              <a:gd name="T122" fmla="*/ 1115549898 w 2773"/>
              <a:gd name="T123" fmla="*/ 268633998 h 19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6438275" y="2805755"/>
            <a:ext cx="1185954" cy="1078572"/>
          </a:xfrm>
          <a:custGeom>
            <a:avLst/>
            <a:gdLst>
              <a:gd name="T0" fmla="*/ 720242 w 1896949"/>
              <a:gd name="T1" fmla="*/ 7144 h 1568450"/>
              <a:gd name="T2" fmla="*/ 730557 w 1896949"/>
              <a:gd name="T3" fmla="*/ 34131 h 1568450"/>
              <a:gd name="T4" fmla="*/ 699612 w 1896949"/>
              <a:gd name="T5" fmla="*/ 65088 h 1568450"/>
              <a:gd name="T6" fmla="*/ 650418 w 1896949"/>
              <a:gd name="T7" fmla="*/ 111125 h 1568450"/>
              <a:gd name="T8" fmla="*/ 636929 w 1896949"/>
              <a:gd name="T9" fmla="*/ 182563 h 1568450"/>
              <a:gd name="T10" fmla="*/ 677395 w 1896949"/>
              <a:gd name="T11" fmla="*/ 261144 h 1568450"/>
              <a:gd name="T12" fmla="*/ 763883 w 1896949"/>
              <a:gd name="T13" fmla="*/ 307181 h 1568450"/>
              <a:gd name="T14" fmla="*/ 871794 w 1896949"/>
              <a:gd name="T15" fmla="*/ 307181 h 1568450"/>
              <a:gd name="T16" fmla="*/ 958282 w 1896949"/>
              <a:gd name="T17" fmla="*/ 261144 h 1568450"/>
              <a:gd name="T18" fmla="*/ 998748 w 1896949"/>
              <a:gd name="T19" fmla="*/ 182563 h 1568450"/>
              <a:gd name="T20" fmla="*/ 984466 w 1896949"/>
              <a:gd name="T21" fmla="*/ 111125 h 1568450"/>
              <a:gd name="T22" fmla="*/ 936065 w 1896949"/>
              <a:gd name="T23" fmla="*/ 65088 h 1568450"/>
              <a:gd name="T24" fmla="*/ 905119 w 1896949"/>
              <a:gd name="T25" fmla="*/ 34131 h 1568450"/>
              <a:gd name="T26" fmla="*/ 915435 w 1896949"/>
              <a:gd name="T27" fmla="*/ 7144 h 1568450"/>
              <a:gd name="T28" fmla="*/ 1581151 w 1896949"/>
              <a:gd name="T29" fmla="*/ 434181 h 1568450"/>
              <a:gd name="T30" fmla="*/ 1590672 w 1896949"/>
              <a:gd name="T31" fmla="*/ 665163 h 1568450"/>
              <a:gd name="T32" fmla="*/ 1633519 w 1896949"/>
              <a:gd name="T33" fmla="*/ 662781 h 1568450"/>
              <a:gd name="T34" fmla="*/ 1678747 w 1896949"/>
              <a:gd name="T35" fmla="*/ 604838 h 1568450"/>
              <a:gd name="T36" fmla="*/ 1736670 w 1896949"/>
              <a:gd name="T37" fmla="*/ 580231 h 1568450"/>
              <a:gd name="T38" fmla="*/ 1819190 w 1896949"/>
              <a:gd name="T39" fmla="*/ 601663 h 1568450"/>
              <a:gd name="T40" fmla="*/ 1878699 w 1896949"/>
              <a:gd name="T41" fmla="*/ 674688 h 1568450"/>
              <a:gd name="T42" fmla="*/ 1895362 w 1896949"/>
              <a:gd name="T43" fmla="*/ 779463 h 1568450"/>
              <a:gd name="T44" fmla="*/ 1862037 w 1896949"/>
              <a:gd name="T45" fmla="*/ 876300 h 1568450"/>
              <a:gd name="T46" fmla="*/ 1793799 w 1896949"/>
              <a:gd name="T47" fmla="*/ 935038 h 1568450"/>
              <a:gd name="T48" fmla="*/ 1713659 w 1896949"/>
              <a:gd name="T49" fmla="*/ 937419 h 1568450"/>
              <a:gd name="T50" fmla="*/ 1660497 w 1896949"/>
              <a:gd name="T51" fmla="*/ 899319 h 1568450"/>
              <a:gd name="T52" fmla="*/ 1617650 w 1896949"/>
              <a:gd name="T53" fmla="*/ 847725 h 1568450"/>
              <a:gd name="T54" fmla="*/ 1584324 w 1896949"/>
              <a:gd name="T55" fmla="*/ 870744 h 1568450"/>
              <a:gd name="T56" fmla="*/ 902739 w 1896949"/>
              <a:gd name="T57" fmla="*/ 1568450 h 1568450"/>
              <a:gd name="T58" fmla="*/ 864653 w 1896949"/>
              <a:gd name="T59" fmla="*/ 1554163 h 1568450"/>
              <a:gd name="T60" fmla="*/ 867033 w 1896949"/>
              <a:gd name="T61" fmla="*/ 1523206 h 1568450"/>
              <a:gd name="T62" fmla="*/ 913054 w 1896949"/>
              <a:gd name="T63" fmla="*/ 1489869 h 1568450"/>
              <a:gd name="T64" fmla="*/ 951140 w 1896949"/>
              <a:gd name="T65" fmla="*/ 1436688 h 1568450"/>
              <a:gd name="T66" fmla="*/ 948760 w 1896949"/>
              <a:gd name="T67" fmla="*/ 1357313 h 1568450"/>
              <a:gd name="T68" fmla="*/ 890837 w 1896949"/>
              <a:gd name="T69" fmla="*/ 1288256 h 1568450"/>
              <a:gd name="T70" fmla="*/ 793241 w 1896949"/>
              <a:gd name="T71" fmla="*/ 1254919 h 1568450"/>
              <a:gd name="T72" fmla="*/ 687710 w 1896949"/>
              <a:gd name="T73" fmla="*/ 1273175 h 1568450"/>
              <a:gd name="T74" fmla="*/ 614712 w 1896949"/>
              <a:gd name="T75" fmla="*/ 1331119 h 1568450"/>
              <a:gd name="T76" fmla="*/ 593288 w 1896949"/>
              <a:gd name="T77" fmla="*/ 1414463 h 1568450"/>
              <a:gd name="T78" fmla="*/ 619473 w 1896949"/>
              <a:gd name="T79" fmla="*/ 1472406 h 1568450"/>
              <a:gd name="T80" fmla="*/ 671841 w 1896949"/>
              <a:gd name="T81" fmla="*/ 1512888 h 1568450"/>
              <a:gd name="T82" fmla="*/ 689297 w 1896949"/>
              <a:gd name="T83" fmla="*/ 1544638 h 1568450"/>
              <a:gd name="T84" fmla="*/ 664700 w 1896949"/>
              <a:gd name="T85" fmla="*/ 1566069 h 1568450"/>
              <a:gd name="T86" fmla="*/ 9299 w 1896949"/>
              <a:gd name="T87" fmla="*/ 935038 h 1568450"/>
              <a:gd name="T88" fmla="*/ 0 w 1896949"/>
              <a:gd name="T89" fmla="*/ 897731 h 1568450"/>
              <a:gd name="T90" fmla="*/ 21424 w 1896949"/>
              <a:gd name="T91" fmla="*/ 857250 h 1568450"/>
              <a:gd name="T92" fmla="*/ 65858 w 1896949"/>
              <a:gd name="T93" fmla="*/ 888206 h 1568450"/>
              <a:gd name="T94" fmla="*/ 112672 w 1896949"/>
              <a:gd name="T95" fmla="*/ 938213 h 1568450"/>
              <a:gd name="T96" fmla="*/ 183290 w 1896949"/>
              <a:gd name="T97" fmla="*/ 951706 h 1568450"/>
              <a:gd name="T98" fmla="*/ 261050 w 1896949"/>
              <a:gd name="T99" fmla="*/ 911225 h 1568450"/>
              <a:gd name="T100" fmla="*/ 307864 w 1896949"/>
              <a:gd name="T101" fmla="*/ 824706 h 1568450"/>
              <a:gd name="T102" fmla="*/ 307864 w 1896949"/>
              <a:gd name="T103" fmla="*/ 716756 h 1568450"/>
              <a:gd name="T104" fmla="*/ 261050 w 1896949"/>
              <a:gd name="T105" fmla="*/ 629444 h 1568450"/>
              <a:gd name="T106" fmla="*/ 183290 w 1896949"/>
              <a:gd name="T107" fmla="*/ 589756 h 1568450"/>
              <a:gd name="T108" fmla="*/ 112672 w 1896949"/>
              <a:gd name="T109" fmla="*/ 604044 h 1568450"/>
              <a:gd name="T110" fmla="*/ 65858 w 1896949"/>
              <a:gd name="T111" fmla="*/ 652463 h 1568450"/>
              <a:gd name="T112" fmla="*/ 21424 w 1896949"/>
              <a:gd name="T113" fmla="*/ 684213 h 1568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96949" h="1568450">
                <a:moveTo>
                  <a:pt x="10886" y="0"/>
                </a:moveTo>
                <a:lnTo>
                  <a:pt x="690091" y="0"/>
                </a:lnTo>
                <a:lnTo>
                  <a:pt x="698819" y="794"/>
                </a:lnTo>
                <a:lnTo>
                  <a:pt x="706754" y="2381"/>
                </a:lnTo>
                <a:lnTo>
                  <a:pt x="713895" y="4763"/>
                </a:lnTo>
                <a:lnTo>
                  <a:pt x="720242" y="7144"/>
                </a:lnTo>
                <a:lnTo>
                  <a:pt x="725003" y="10319"/>
                </a:lnTo>
                <a:lnTo>
                  <a:pt x="728177" y="14288"/>
                </a:lnTo>
                <a:lnTo>
                  <a:pt x="730557" y="19050"/>
                </a:lnTo>
                <a:lnTo>
                  <a:pt x="732144" y="23813"/>
                </a:lnTo>
                <a:lnTo>
                  <a:pt x="732144" y="29369"/>
                </a:lnTo>
                <a:lnTo>
                  <a:pt x="730557" y="34131"/>
                </a:lnTo>
                <a:lnTo>
                  <a:pt x="728177" y="39688"/>
                </a:lnTo>
                <a:lnTo>
                  <a:pt x="725003" y="44450"/>
                </a:lnTo>
                <a:lnTo>
                  <a:pt x="720242" y="50800"/>
                </a:lnTo>
                <a:lnTo>
                  <a:pt x="713895" y="55563"/>
                </a:lnTo>
                <a:lnTo>
                  <a:pt x="708341" y="60325"/>
                </a:lnTo>
                <a:lnTo>
                  <a:pt x="699612" y="65088"/>
                </a:lnTo>
                <a:lnTo>
                  <a:pt x="689297" y="70644"/>
                </a:lnTo>
                <a:lnTo>
                  <a:pt x="679776" y="77788"/>
                </a:lnTo>
                <a:lnTo>
                  <a:pt x="667874" y="88900"/>
                </a:lnTo>
                <a:lnTo>
                  <a:pt x="662320" y="96044"/>
                </a:lnTo>
                <a:lnTo>
                  <a:pt x="655972" y="103188"/>
                </a:lnTo>
                <a:lnTo>
                  <a:pt x="650418" y="111125"/>
                </a:lnTo>
                <a:lnTo>
                  <a:pt x="645657" y="120650"/>
                </a:lnTo>
                <a:lnTo>
                  <a:pt x="641690" y="131763"/>
                </a:lnTo>
                <a:lnTo>
                  <a:pt x="638516" y="142081"/>
                </a:lnTo>
                <a:lnTo>
                  <a:pt x="636135" y="153988"/>
                </a:lnTo>
                <a:lnTo>
                  <a:pt x="636135" y="166688"/>
                </a:lnTo>
                <a:lnTo>
                  <a:pt x="636929" y="182563"/>
                </a:lnTo>
                <a:lnTo>
                  <a:pt x="639309" y="196850"/>
                </a:lnTo>
                <a:lnTo>
                  <a:pt x="644070" y="211138"/>
                </a:lnTo>
                <a:lnTo>
                  <a:pt x="650418" y="223838"/>
                </a:lnTo>
                <a:lnTo>
                  <a:pt x="657559" y="237331"/>
                </a:lnTo>
                <a:lnTo>
                  <a:pt x="667080" y="249238"/>
                </a:lnTo>
                <a:lnTo>
                  <a:pt x="677395" y="261144"/>
                </a:lnTo>
                <a:lnTo>
                  <a:pt x="689297" y="269875"/>
                </a:lnTo>
                <a:lnTo>
                  <a:pt x="701993" y="279400"/>
                </a:lnTo>
                <a:lnTo>
                  <a:pt x="715482" y="288131"/>
                </a:lnTo>
                <a:lnTo>
                  <a:pt x="730557" y="296069"/>
                </a:lnTo>
                <a:lnTo>
                  <a:pt x="747220" y="302419"/>
                </a:lnTo>
                <a:lnTo>
                  <a:pt x="763883" y="307181"/>
                </a:lnTo>
                <a:lnTo>
                  <a:pt x="780546" y="310356"/>
                </a:lnTo>
                <a:lnTo>
                  <a:pt x="799589" y="312738"/>
                </a:lnTo>
                <a:lnTo>
                  <a:pt x="817045" y="314325"/>
                </a:lnTo>
                <a:lnTo>
                  <a:pt x="836088" y="312738"/>
                </a:lnTo>
                <a:lnTo>
                  <a:pt x="854338" y="310356"/>
                </a:lnTo>
                <a:lnTo>
                  <a:pt x="871794" y="307181"/>
                </a:lnTo>
                <a:lnTo>
                  <a:pt x="888457" y="302419"/>
                </a:lnTo>
                <a:lnTo>
                  <a:pt x="903533" y="296069"/>
                </a:lnTo>
                <a:lnTo>
                  <a:pt x="919402" y="288131"/>
                </a:lnTo>
                <a:lnTo>
                  <a:pt x="933684" y="279400"/>
                </a:lnTo>
                <a:lnTo>
                  <a:pt x="946380" y="269875"/>
                </a:lnTo>
                <a:lnTo>
                  <a:pt x="958282" y="261144"/>
                </a:lnTo>
                <a:lnTo>
                  <a:pt x="969390" y="249238"/>
                </a:lnTo>
                <a:lnTo>
                  <a:pt x="977325" y="237331"/>
                </a:lnTo>
                <a:lnTo>
                  <a:pt x="986053" y="223838"/>
                </a:lnTo>
                <a:lnTo>
                  <a:pt x="991607" y="211138"/>
                </a:lnTo>
                <a:lnTo>
                  <a:pt x="996368" y="196850"/>
                </a:lnTo>
                <a:lnTo>
                  <a:pt x="998748" y="182563"/>
                </a:lnTo>
                <a:lnTo>
                  <a:pt x="1000335" y="166688"/>
                </a:lnTo>
                <a:lnTo>
                  <a:pt x="998748" y="153988"/>
                </a:lnTo>
                <a:lnTo>
                  <a:pt x="996368" y="142081"/>
                </a:lnTo>
                <a:lnTo>
                  <a:pt x="993987" y="131763"/>
                </a:lnTo>
                <a:lnTo>
                  <a:pt x="989227" y="120650"/>
                </a:lnTo>
                <a:lnTo>
                  <a:pt x="984466" y="111125"/>
                </a:lnTo>
                <a:lnTo>
                  <a:pt x="979705" y="103188"/>
                </a:lnTo>
                <a:lnTo>
                  <a:pt x="974151" y="96044"/>
                </a:lnTo>
                <a:lnTo>
                  <a:pt x="967803" y="88900"/>
                </a:lnTo>
                <a:lnTo>
                  <a:pt x="955901" y="77788"/>
                </a:lnTo>
                <a:lnTo>
                  <a:pt x="945586" y="70644"/>
                </a:lnTo>
                <a:lnTo>
                  <a:pt x="936065" y="65088"/>
                </a:lnTo>
                <a:lnTo>
                  <a:pt x="927336" y="60325"/>
                </a:lnTo>
                <a:lnTo>
                  <a:pt x="920195" y="55563"/>
                </a:lnTo>
                <a:lnTo>
                  <a:pt x="914641" y="50800"/>
                </a:lnTo>
                <a:lnTo>
                  <a:pt x="909880" y="44450"/>
                </a:lnTo>
                <a:lnTo>
                  <a:pt x="905913" y="39688"/>
                </a:lnTo>
                <a:lnTo>
                  <a:pt x="905119" y="34131"/>
                </a:lnTo>
                <a:lnTo>
                  <a:pt x="903533" y="29369"/>
                </a:lnTo>
                <a:lnTo>
                  <a:pt x="903533" y="23813"/>
                </a:lnTo>
                <a:lnTo>
                  <a:pt x="905119" y="19050"/>
                </a:lnTo>
                <a:lnTo>
                  <a:pt x="907500" y="14288"/>
                </a:lnTo>
                <a:lnTo>
                  <a:pt x="910674" y="10319"/>
                </a:lnTo>
                <a:lnTo>
                  <a:pt x="915435" y="7144"/>
                </a:lnTo>
                <a:lnTo>
                  <a:pt x="920195" y="4763"/>
                </a:lnTo>
                <a:lnTo>
                  <a:pt x="927336" y="2381"/>
                </a:lnTo>
                <a:lnTo>
                  <a:pt x="936065" y="794"/>
                </a:lnTo>
                <a:lnTo>
                  <a:pt x="945586" y="0"/>
                </a:lnTo>
                <a:lnTo>
                  <a:pt x="1581151" y="0"/>
                </a:lnTo>
                <a:lnTo>
                  <a:pt x="1581151" y="434181"/>
                </a:lnTo>
                <a:lnTo>
                  <a:pt x="1581944" y="434181"/>
                </a:lnTo>
                <a:lnTo>
                  <a:pt x="1581944" y="633413"/>
                </a:lnTo>
                <a:lnTo>
                  <a:pt x="1583531" y="642938"/>
                </a:lnTo>
                <a:lnTo>
                  <a:pt x="1584324" y="652463"/>
                </a:lnTo>
                <a:lnTo>
                  <a:pt x="1586705" y="659606"/>
                </a:lnTo>
                <a:lnTo>
                  <a:pt x="1590672" y="665163"/>
                </a:lnTo>
                <a:lnTo>
                  <a:pt x="1596226" y="671513"/>
                </a:lnTo>
                <a:lnTo>
                  <a:pt x="1603368" y="674688"/>
                </a:lnTo>
                <a:lnTo>
                  <a:pt x="1610509" y="674688"/>
                </a:lnTo>
                <a:lnTo>
                  <a:pt x="1617650" y="673894"/>
                </a:lnTo>
                <a:lnTo>
                  <a:pt x="1626378" y="669925"/>
                </a:lnTo>
                <a:lnTo>
                  <a:pt x="1633519" y="662781"/>
                </a:lnTo>
                <a:lnTo>
                  <a:pt x="1640660" y="654844"/>
                </a:lnTo>
                <a:lnTo>
                  <a:pt x="1647802" y="642938"/>
                </a:lnTo>
                <a:lnTo>
                  <a:pt x="1653356" y="633413"/>
                </a:lnTo>
                <a:lnTo>
                  <a:pt x="1660497" y="622300"/>
                </a:lnTo>
                <a:lnTo>
                  <a:pt x="1671605" y="611188"/>
                </a:lnTo>
                <a:lnTo>
                  <a:pt x="1678747" y="604838"/>
                </a:lnTo>
                <a:lnTo>
                  <a:pt x="1685888" y="599281"/>
                </a:lnTo>
                <a:lnTo>
                  <a:pt x="1694616" y="594519"/>
                </a:lnTo>
                <a:lnTo>
                  <a:pt x="1703344" y="589756"/>
                </a:lnTo>
                <a:lnTo>
                  <a:pt x="1713659" y="584994"/>
                </a:lnTo>
                <a:lnTo>
                  <a:pt x="1724768" y="582613"/>
                </a:lnTo>
                <a:lnTo>
                  <a:pt x="1736670" y="580231"/>
                </a:lnTo>
                <a:lnTo>
                  <a:pt x="1749365" y="578644"/>
                </a:lnTo>
                <a:lnTo>
                  <a:pt x="1765234" y="580231"/>
                </a:lnTo>
                <a:lnTo>
                  <a:pt x="1779517" y="582613"/>
                </a:lnTo>
                <a:lnTo>
                  <a:pt x="1793799" y="587375"/>
                </a:lnTo>
                <a:lnTo>
                  <a:pt x="1806494" y="592931"/>
                </a:lnTo>
                <a:lnTo>
                  <a:pt x="1819190" y="601663"/>
                </a:lnTo>
                <a:lnTo>
                  <a:pt x="1831092" y="609600"/>
                </a:lnTo>
                <a:lnTo>
                  <a:pt x="1842994" y="619919"/>
                </a:lnTo>
                <a:lnTo>
                  <a:pt x="1854102" y="631825"/>
                </a:lnTo>
                <a:lnTo>
                  <a:pt x="1862037" y="645319"/>
                </a:lnTo>
                <a:lnTo>
                  <a:pt x="1871558" y="659606"/>
                </a:lnTo>
                <a:lnTo>
                  <a:pt x="1878699" y="674688"/>
                </a:lnTo>
                <a:lnTo>
                  <a:pt x="1885047" y="690563"/>
                </a:lnTo>
                <a:lnTo>
                  <a:pt x="1889808" y="707231"/>
                </a:lnTo>
                <a:lnTo>
                  <a:pt x="1892982" y="724694"/>
                </a:lnTo>
                <a:lnTo>
                  <a:pt x="1895362" y="742156"/>
                </a:lnTo>
                <a:lnTo>
                  <a:pt x="1896949" y="761206"/>
                </a:lnTo>
                <a:lnTo>
                  <a:pt x="1895362" y="779463"/>
                </a:lnTo>
                <a:lnTo>
                  <a:pt x="1892982" y="798513"/>
                </a:lnTo>
                <a:lnTo>
                  <a:pt x="1889808" y="815181"/>
                </a:lnTo>
                <a:lnTo>
                  <a:pt x="1885047" y="831850"/>
                </a:lnTo>
                <a:lnTo>
                  <a:pt x="1878699" y="847725"/>
                </a:lnTo>
                <a:lnTo>
                  <a:pt x="1871558" y="863600"/>
                </a:lnTo>
                <a:lnTo>
                  <a:pt x="1862037" y="876300"/>
                </a:lnTo>
                <a:lnTo>
                  <a:pt x="1854102" y="889794"/>
                </a:lnTo>
                <a:lnTo>
                  <a:pt x="1842994" y="901700"/>
                </a:lnTo>
                <a:lnTo>
                  <a:pt x="1831092" y="912019"/>
                </a:lnTo>
                <a:lnTo>
                  <a:pt x="1819190" y="921544"/>
                </a:lnTo>
                <a:lnTo>
                  <a:pt x="1806494" y="928688"/>
                </a:lnTo>
                <a:lnTo>
                  <a:pt x="1793799" y="935038"/>
                </a:lnTo>
                <a:lnTo>
                  <a:pt x="1779517" y="939800"/>
                </a:lnTo>
                <a:lnTo>
                  <a:pt x="1765234" y="942181"/>
                </a:lnTo>
                <a:lnTo>
                  <a:pt x="1749365" y="942975"/>
                </a:lnTo>
                <a:lnTo>
                  <a:pt x="1736670" y="942975"/>
                </a:lnTo>
                <a:lnTo>
                  <a:pt x="1724768" y="940594"/>
                </a:lnTo>
                <a:lnTo>
                  <a:pt x="1713659" y="937419"/>
                </a:lnTo>
                <a:lnTo>
                  <a:pt x="1703344" y="933450"/>
                </a:lnTo>
                <a:lnTo>
                  <a:pt x="1694616" y="928688"/>
                </a:lnTo>
                <a:lnTo>
                  <a:pt x="1685888" y="923131"/>
                </a:lnTo>
                <a:lnTo>
                  <a:pt x="1678747" y="916781"/>
                </a:lnTo>
                <a:lnTo>
                  <a:pt x="1671605" y="911225"/>
                </a:lnTo>
                <a:lnTo>
                  <a:pt x="1660497" y="899319"/>
                </a:lnTo>
                <a:lnTo>
                  <a:pt x="1653356" y="889794"/>
                </a:lnTo>
                <a:lnTo>
                  <a:pt x="1647802" y="878681"/>
                </a:lnTo>
                <a:lnTo>
                  <a:pt x="1640660" y="868363"/>
                </a:lnTo>
                <a:lnTo>
                  <a:pt x="1633519" y="858838"/>
                </a:lnTo>
                <a:lnTo>
                  <a:pt x="1626378" y="852488"/>
                </a:lnTo>
                <a:lnTo>
                  <a:pt x="1617650" y="847725"/>
                </a:lnTo>
                <a:lnTo>
                  <a:pt x="1610509" y="846931"/>
                </a:lnTo>
                <a:lnTo>
                  <a:pt x="1603368" y="847725"/>
                </a:lnTo>
                <a:lnTo>
                  <a:pt x="1596226" y="851694"/>
                </a:lnTo>
                <a:lnTo>
                  <a:pt x="1590672" y="856456"/>
                </a:lnTo>
                <a:lnTo>
                  <a:pt x="1586705" y="862013"/>
                </a:lnTo>
                <a:lnTo>
                  <a:pt x="1584324" y="870744"/>
                </a:lnTo>
                <a:lnTo>
                  <a:pt x="1583531" y="878681"/>
                </a:lnTo>
                <a:lnTo>
                  <a:pt x="1581944" y="888206"/>
                </a:lnTo>
                <a:lnTo>
                  <a:pt x="1581944" y="1207294"/>
                </a:lnTo>
                <a:lnTo>
                  <a:pt x="1581151" y="1207294"/>
                </a:lnTo>
                <a:lnTo>
                  <a:pt x="1581151" y="1568450"/>
                </a:lnTo>
                <a:lnTo>
                  <a:pt x="902739" y="1568450"/>
                </a:lnTo>
                <a:lnTo>
                  <a:pt x="893218" y="1568450"/>
                </a:lnTo>
                <a:lnTo>
                  <a:pt x="885283" y="1566069"/>
                </a:lnTo>
                <a:lnTo>
                  <a:pt x="878142" y="1564481"/>
                </a:lnTo>
                <a:lnTo>
                  <a:pt x="873381" y="1561306"/>
                </a:lnTo>
                <a:lnTo>
                  <a:pt x="868620" y="1557338"/>
                </a:lnTo>
                <a:lnTo>
                  <a:pt x="864653" y="1554163"/>
                </a:lnTo>
                <a:lnTo>
                  <a:pt x="862272" y="1549400"/>
                </a:lnTo>
                <a:lnTo>
                  <a:pt x="861479" y="1544638"/>
                </a:lnTo>
                <a:lnTo>
                  <a:pt x="861479" y="1539875"/>
                </a:lnTo>
                <a:lnTo>
                  <a:pt x="861479" y="1534319"/>
                </a:lnTo>
                <a:lnTo>
                  <a:pt x="863859" y="1529556"/>
                </a:lnTo>
                <a:lnTo>
                  <a:pt x="867033" y="1523206"/>
                </a:lnTo>
                <a:lnTo>
                  <a:pt x="871794" y="1518444"/>
                </a:lnTo>
                <a:lnTo>
                  <a:pt x="878142" y="1512888"/>
                </a:lnTo>
                <a:lnTo>
                  <a:pt x="885283" y="1508125"/>
                </a:lnTo>
                <a:lnTo>
                  <a:pt x="893218" y="1503363"/>
                </a:lnTo>
                <a:lnTo>
                  <a:pt x="902739" y="1497013"/>
                </a:lnTo>
                <a:lnTo>
                  <a:pt x="913054" y="1489869"/>
                </a:lnTo>
                <a:lnTo>
                  <a:pt x="924956" y="1479550"/>
                </a:lnTo>
                <a:lnTo>
                  <a:pt x="931304" y="1472406"/>
                </a:lnTo>
                <a:lnTo>
                  <a:pt x="936858" y="1465263"/>
                </a:lnTo>
                <a:lnTo>
                  <a:pt x="941619" y="1456531"/>
                </a:lnTo>
                <a:lnTo>
                  <a:pt x="946380" y="1447006"/>
                </a:lnTo>
                <a:lnTo>
                  <a:pt x="951140" y="1436688"/>
                </a:lnTo>
                <a:lnTo>
                  <a:pt x="953521" y="1425575"/>
                </a:lnTo>
                <a:lnTo>
                  <a:pt x="955901" y="1414463"/>
                </a:lnTo>
                <a:lnTo>
                  <a:pt x="957488" y="1400969"/>
                </a:lnTo>
                <a:lnTo>
                  <a:pt x="955901" y="1385888"/>
                </a:lnTo>
                <a:lnTo>
                  <a:pt x="953521" y="1371600"/>
                </a:lnTo>
                <a:lnTo>
                  <a:pt x="948760" y="1357313"/>
                </a:lnTo>
                <a:lnTo>
                  <a:pt x="943206" y="1343819"/>
                </a:lnTo>
                <a:lnTo>
                  <a:pt x="934478" y="1331119"/>
                </a:lnTo>
                <a:lnTo>
                  <a:pt x="924956" y="1319213"/>
                </a:lnTo>
                <a:lnTo>
                  <a:pt x="915435" y="1308100"/>
                </a:lnTo>
                <a:lnTo>
                  <a:pt x="903533" y="1297781"/>
                </a:lnTo>
                <a:lnTo>
                  <a:pt x="890837" y="1288256"/>
                </a:lnTo>
                <a:lnTo>
                  <a:pt x="876555" y="1280319"/>
                </a:lnTo>
                <a:lnTo>
                  <a:pt x="861479" y="1273175"/>
                </a:lnTo>
                <a:lnTo>
                  <a:pt x="845610" y="1266031"/>
                </a:lnTo>
                <a:lnTo>
                  <a:pt x="828947" y="1261269"/>
                </a:lnTo>
                <a:lnTo>
                  <a:pt x="811491" y="1257300"/>
                </a:lnTo>
                <a:lnTo>
                  <a:pt x="793241" y="1254919"/>
                </a:lnTo>
                <a:lnTo>
                  <a:pt x="774991" y="1254919"/>
                </a:lnTo>
                <a:lnTo>
                  <a:pt x="756742" y="1254919"/>
                </a:lnTo>
                <a:lnTo>
                  <a:pt x="737699" y="1257300"/>
                </a:lnTo>
                <a:lnTo>
                  <a:pt x="721036" y="1261269"/>
                </a:lnTo>
                <a:lnTo>
                  <a:pt x="703580" y="1266031"/>
                </a:lnTo>
                <a:lnTo>
                  <a:pt x="687710" y="1273175"/>
                </a:lnTo>
                <a:lnTo>
                  <a:pt x="672635" y="1280319"/>
                </a:lnTo>
                <a:lnTo>
                  <a:pt x="659939" y="1288256"/>
                </a:lnTo>
                <a:lnTo>
                  <a:pt x="646450" y="1297781"/>
                </a:lnTo>
                <a:lnTo>
                  <a:pt x="634548" y="1308100"/>
                </a:lnTo>
                <a:lnTo>
                  <a:pt x="624233" y="1319213"/>
                </a:lnTo>
                <a:lnTo>
                  <a:pt x="614712" y="1331119"/>
                </a:lnTo>
                <a:lnTo>
                  <a:pt x="607571" y="1343819"/>
                </a:lnTo>
                <a:lnTo>
                  <a:pt x="601223" y="1357313"/>
                </a:lnTo>
                <a:lnTo>
                  <a:pt x="596462" y="1371600"/>
                </a:lnTo>
                <a:lnTo>
                  <a:pt x="594082" y="1385888"/>
                </a:lnTo>
                <a:lnTo>
                  <a:pt x="593288" y="1400969"/>
                </a:lnTo>
                <a:lnTo>
                  <a:pt x="593288" y="1414463"/>
                </a:lnTo>
                <a:lnTo>
                  <a:pt x="595669" y="1425575"/>
                </a:lnTo>
                <a:lnTo>
                  <a:pt x="598843" y="1436688"/>
                </a:lnTo>
                <a:lnTo>
                  <a:pt x="602810" y="1447006"/>
                </a:lnTo>
                <a:lnTo>
                  <a:pt x="607571" y="1456531"/>
                </a:lnTo>
                <a:lnTo>
                  <a:pt x="613125" y="1465263"/>
                </a:lnTo>
                <a:lnTo>
                  <a:pt x="619473" y="1472406"/>
                </a:lnTo>
                <a:lnTo>
                  <a:pt x="625027" y="1479550"/>
                </a:lnTo>
                <a:lnTo>
                  <a:pt x="636929" y="1489869"/>
                </a:lnTo>
                <a:lnTo>
                  <a:pt x="646450" y="1497013"/>
                </a:lnTo>
                <a:lnTo>
                  <a:pt x="657559" y="1503363"/>
                </a:lnTo>
                <a:lnTo>
                  <a:pt x="664700" y="1508125"/>
                </a:lnTo>
                <a:lnTo>
                  <a:pt x="671841" y="1512888"/>
                </a:lnTo>
                <a:lnTo>
                  <a:pt x="677395" y="1518444"/>
                </a:lnTo>
                <a:lnTo>
                  <a:pt x="682156" y="1523206"/>
                </a:lnTo>
                <a:lnTo>
                  <a:pt x="685330" y="1529556"/>
                </a:lnTo>
                <a:lnTo>
                  <a:pt x="687710" y="1534319"/>
                </a:lnTo>
                <a:lnTo>
                  <a:pt x="689297" y="1539875"/>
                </a:lnTo>
                <a:lnTo>
                  <a:pt x="689297" y="1544638"/>
                </a:lnTo>
                <a:lnTo>
                  <a:pt x="687710" y="1549400"/>
                </a:lnTo>
                <a:lnTo>
                  <a:pt x="685330" y="1554163"/>
                </a:lnTo>
                <a:lnTo>
                  <a:pt x="682156" y="1557338"/>
                </a:lnTo>
                <a:lnTo>
                  <a:pt x="677395" y="1561306"/>
                </a:lnTo>
                <a:lnTo>
                  <a:pt x="671841" y="1564481"/>
                </a:lnTo>
                <a:lnTo>
                  <a:pt x="664700" y="1566069"/>
                </a:lnTo>
                <a:lnTo>
                  <a:pt x="655972" y="1568450"/>
                </a:lnTo>
                <a:lnTo>
                  <a:pt x="648037" y="1568450"/>
                </a:lnTo>
                <a:lnTo>
                  <a:pt x="10886" y="1568450"/>
                </a:lnTo>
                <a:lnTo>
                  <a:pt x="10886" y="1134269"/>
                </a:lnTo>
                <a:lnTo>
                  <a:pt x="9299" y="1134269"/>
                </a:lnTo>
                <a:lnTo>
                  <a:pt x="9299" y="935038"/>
                </a:lnTo>
                <a:lnTo>
                  <a:pt x="9299" y="925513"/>
                </a:lnTo>
                <a:lnTo>
                  <a:pt x="6919" y="915988"/>
                </a:lnTo>
                <a:lnTo>
                  <a:pt x="4538" y="908844"/>
                </a:lnTo>
                <a:lnTo>
                  <a:pt x="1364" y="902494"/>
                </a:lnTo>
                <a:lnTo>
                  <a:pt x="0" y="900902"/>
                </a:lnTo>
                <a:lnTo>
                  <a:pt x="0" y="897731"/>
                </a:lnTo>
                <a:lnTo>
                  <a:pt x="1587" y="888206"/>
                </a:lnTo>
                <a:lnTo>
                  <a:pt x="2380" y="880269"/>
                </a:lnTo>
                <a:lnTo>
                  <a:pt x="4761" y="871538"/>
                </a:lnTo>
                <a:lnTo>
                  <a:pt x="8728" y="865981"/>
                </a:lnTo>
                <a:lnTo>
                  <a:pt x="14282" y="861219"/>
                </a:lnTo>
                <a:lnTo>
                  <a:pt x="21424" y="857250"/>
                </a:lnTo>
                <a:lnTo>
                  <a:pt x="28565" y="856456"/>
                </a:lnTo>
                <a:lnTo>
                  <a:pt x="35706" y="857250"/>
                </a:lnTo>
                <a:lnTo>
                  <a:pt x="44434" y="862013"/>
                </a:lnTo>
                <a:lnTo>
                  <a:pt x="51575" y="868363"/>
                </a:lnTo>
                <a:lnTo>
                  <a:pt x="58716" y="877888"/>
                </a:lnTo>
                <a:lnTo>
                  <a:pt x="65858" y="888206"/>
                </a:lnTo>
                <a:lnTo>
                  <a:pt x="71412" y="899319"/>
                </a:lnTo>
                <a:lnTo>
                  <a:pt x="78553" y="908844"/>
                </a:lnTo>
                <a:lnTo>
                  <a:pt x="89661" y="920750"/>
                </a:lnTo>
                <a:lnTo>
                  <a:pt x="96803" y="926306"/>
                </a:lnTo>
                <a:lnTo>
                  <a:pt x="103944" y="932656"/>
                </a:lnTo>
                <a:lnTo>
                  <a:pt x="112672" y="938213"/>
                </a:lnTo>
                <a:lnTo>
                  <a:pt x="121400" y="942975"/>
                </a:lnTo>
                <a:lnTo>
                  <a:pt x="131715" y="946944"/>
                </a:lnTo>
                <a:lnTo>
                  <a:pt x="142824" y="950119"/>
                </a:lnTo>
                <a:lnTo>
                  <a:pt x="154726" y="952500"/>
                </a:lnTo>
                <a:lnTo>
                  <a:pt x="167421" y="952500"/>
                </a:lnTo>
                <a:lnTo>
                  <a:pt x="183290" y="951706"/>
                </a:lnTo>
                <a:lnTo>
                  <a:pt x="197573" y="949325"/>
                </a:lnTo>
                <a:lnTo>
                  <a:pt x="211855" y="944563"/>
                </a:lnTo>
                <a:lnTo>
                  <a:pt x="224550" y="938213"/>
                </a:lnTo>
                <a:lnTo>
                  <a:pt x="237246" y="931069"/>
                </a:lnTo>
                <a:lnTo>
                  <a:pt x="249148" y="921544"/>
                </a:lnTo>
                <a:lnTo>
                  <a:pt x="261050" y="911225"/>
                </a:lnTo>
                <a:lnTo>
                  <a:pt x="272158" y="899319"/>
                </a:lnTo>
                <a:lnTo>
                  <a:pt x="280093" y="885825"/>
                </a:lnTo>
                <a:lnTo>
                  <a:pt x="289614" y="873125"/>
                </a:lnTo>
                <a:lnTo>
                  <a:pt x="296755" y="857250"/>
                </a:lnTo>
                <a:lnTo>
                  <a:pt x="303103" y="841375"/>
                </a:lnTo>
                <a:lnTo>
                  <a:pt x="307864" y="824706"/>
                </a:lnTo>
                <a:lnTo>
                  <a:pt x="311038" y="808038"/>
                </a:lnTo>
                <a:lnTo>
                  <a:pt x="313418" y="788988"/>
                </a:lnTo>
                <a:lnTo>
                  <a:pt x="315005" y="770731"/>
                </a:lnTo>
                <a:lnTo>
                  <a:pt x="313418" y="751681"/>
                </a:lnTo>
                <a:lnTo>
                  <a:pt x="311038" y="734219"/>
                </a:lnTo>
                <a:lnTo>
                  <a:pt x="307864" y="716756"/>
                </a:lnTo>
                <a:lnTo>
                  <a:pt x="303103" y="700088"/>
                </a:lnTo>
                <a:lnTo>
                  <a:pt x="296755" y="684213"/>
                </a:lnTo>
                <a:lnTo>
                  <a:pt x="289614" y="669131"/>
                </a:lnTo>
                <a:lnTo>
                  <a:pt x="280093" y="654844"/>
                </a:lnTo>
                <a:lnTo>
                  <a:pt x="272158" y="641350"/>
                </a:lnTo>
                <a:lnTo>
                  <a:pt x="261050" y="629444"/>
                </a:lnTo>
                <a:lnTo>
                  <a:pt x="249148" y="619125"/>
                </a:lnTo>
                <a:lnTo>
                  <a:pt x="237246" y="611188"/>
                </a:lnTo>
                <a:lnTo>
                  <a:pt x="224550" y="602456"/>
                </a:lnTo>
                <a:lnTo>
                  <a:pt x="211855" y="596900"/>
                </a:lnTo>
                <a:lnTo>
                  <a:pt x="197573" y="592138"/>
                </a:lnTo>
                <a:lnTo>
                  <a:pt x="183290" y="589756"/>
                </a:lnTo>
                <a:lnTo>
                  <a:pt x="167421" y="588169"/>
                </a:lnTo>
                <a:lnTo>
                  <a:pt x="154726" y="589756"/>
                </a:lnTo>
                <a:lnTo>
                  <a:pt x="142824" y="592138"/>
                </a:lnTo>
                <a:lnTo>
                  <a:pt x="131715" y="594519"/>
                </a:lnTo>
                <a:lnTo>
                  <a:pt x="121400" y="599281"/>
                </a:lnTo>
                <a:lnTo>
                  <a:pt x="112672" y="604044"/>
                </a:lnTo>
                <a:lnTo>
                  <a:pt x="103944" y="608806"/>
                </a:lnTo>
                <a:lnTo>
                  <a:pt x="96803" y="614363"/>
                </a:lnTo>
                <a:lnTo>
                  <a:pt x="89661" y="620713"/>
                </a:lnTo>
                <a:lnTo>
                  <a:pt x="78553" y="631825"/>
                </a:lnTo>
                <a:lnTo>
                  <a:pt x="71412" y="642938"/>
                </a:lnTo>
                <a:lnTo>
                  <a:pt x="65858" y="652463"/>
                </a:lnTo>
                <a:lnTo>
                  <a:pt x="58716" y="664369"/>
                </a:lnTo>
                <a:lnTo>
                  <a:pt x="51575" y="672306"/>
                </a:lnTo>
                <a:lnTo>
                  <a:pt x="44434" y="679450"/>
                </a:lnTo>
                <a:lnTo>
                  <a:pt x="35706" y="683419"/>
                </a:lnTo>
                <a:lnTo>
                  <a:pt x="28565" y="684213"/>
                </a:lnTo>
                <a:lnTo>
                  <a:pt x="21424" y="684213"/>
                </a:lnTo>
                <a:lnTo>
                  <a:pt x="14282" y="681038"/>
                </a:lnTo>
                <a:lnTo>
                  <a:pt x="9299" y="675340"/>
                </a:lnTo>
                <a:lnTo>
                  <a:pt x="9299" y="360363"/>
                </a:lnTo>
                <a:lnTo>
                  <a:pt x="10886" y="360363"/>
                </a:lnTo>
                <a:lnTo>
                  <a:pt x="10886" y="0"/>
                </a:lnTo>
                <a:close/>
              </a:path>
            </a:pathLst>
          </a:custGeom>
          <a:solidFill>
            <a:srgbClr val="9CB1C0"/>
          </a:solidFill>
          <a:ln w="28575">
            <a:solidFill>
              <a:srgbClr val="7C97AB"/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endParaRPr lang="it-IT"/>
          </a:p>
        </p:txBody>
      </p:sp>
      <p:sp>
        <p:nvSpPr>
          <p:cNvPr id="21" name="Text Box 108"/>
          <p:cNvSpPr txBox="1">
            <a:spLocks noChangeArrowheads="1"/>
          </p:cNvSpPr>
          <p:nvPr/>
        </p:nvSpPr>
        <p:spPr bwMode="auto">
          <a:xfrm>
            <a:off x="325578" y="203413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323528" y="3148930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3" name="Text Box 108"/>
          <p:cNvSpPr txBox="1">
            <a:spLocks noChangeArrowheads="1"/>
          </p:cNvSpPr>
          <p:nvPr/>
        </p:nvSpPr>
        <p:spPr bwMode="auto">
          <a:xfrm>
            <a:off x="323528" y="4185369"/>
            <a:ext cx="3430309" cy="460375"/>
          </a:xfrm>
          <a:prstGeom prst="rect">
            <a:avLst/>
          </a:prstGeom>
          <a:solidFill>
            <a:srgbClr val="C2B163"/>
          </a:solidFill>
          <a:ln w="9525">
            <a:solidFill>
              <a:srgbClr val="C2B16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Click here for a clue</a:t>
            </a:r>
            <a:endParaRPr lang="en-GB" altLang="it-IT" sz="2400" b="1" dirty="0" smtClean="0">
              <a:latin typeface="Candara" panose="020E0502030303020204" pitchFamily="34" charset="0"/>
            </a:endParaRPr>
          </a:p>
        </p:txBody>
      </p:sp>
      <p:sp>
        <p:nvSpPr>
          <p:cNvPr id="24" name="Text Box 110"/>
          <p:cNvSpPr txBox="1">
            <a:spLocks noChangeArrowheads="1"/>
          </p:cNvSpPr>
          <p:nvPr/>
        </p:nvSpPr>
        <p:spPr bwMode="auto">
          <a:xfrm>
            <a:off x="1807354" y="5409505"/>
            <a:ext cx="5220000" cy="457200"/>
          </a:xfrm>
          <a:prstGeom prst="rect">
            <a:avLst/>
          </a:prstGeom>
          <a:solidFill>
            <a:srgbClr val="688A92"/>
          </a:solidFill>
          <a:ln>
            <a:solidFill>
              <a:srgbClr val="688A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it-IT" sz="2400" b="1" dirty="0" smtClean="0">
                <a:latin typeface="Candara" panose="020E0502030303020204" pitchFamily="34" charset="0"/>
              </a:rPr>
              <a:t>Click here to reveal the object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am I?</a:t>
            </a:r>
            <a:endParaRPr lang="en-GB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25578" y="2060896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19917" y="3177305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14256" y="4221088"/>
            <a:ext cx="3384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870730" y="5435932"/>
            <a:ext cx="515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your clue here</a:t>
            </a:r>
            <a:endParaRPr lang="en-GB" dirty="0"/>
          </a:p>
        </p:txBody>
      </p:sp>
      <p:sp>
        <p:nvSpPr>
          <p:cNvPr id="30" name="AutoShape 1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27231" y="6093296"/>
            <a:ext cx="719137" cy="684212"/>
          </a:xfrm>
          <a:prstGeom prst="actionButtonForwardNext">
            <a:avLst/>
          </a:prstGeom>
          <a:solidFill>
            <a:srgbClr val="7C97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it-IT"/>
          </a:p>
        </p:txBody>
      </p:sp>
    </p:spTree>
    <p:extLst>
      <p:ext uri="{BB962C8B-B14F-4D97-AF65-F5344CB8AC3E}">
        <p14:creationId xmlns:p14="http://schemas.microsoft.com/office/powerpoint/2010/main" val="213693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10919</TotalTime>
  <Words>328</Words>
  <Application>Microsoft Office PowerPoint</Application>
  <PresentationFormat>Presentazione su schermo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Candara</vt:lpstr>
      <vt:lpstr>Verdana</vt:lpstr>
      <vt:lpstr>Diseño predeterminado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Anna Bennett</cp:lastModifiedBy>
  <cp:revision>876</cp:revision>
  <dcterms:created xsi:type="dcterms:W3CDTF">2010-05-23T14:28:12Z</dcterms:created>
  <dcterms:modified xsi:type="dcterms:W3CDTF">2021-09-15T12:46:35Z</dcterms:modified>
</cp:coreProperties>
</file>