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3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0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7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4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4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6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97947" y="1070848"/>
            <a:ext cx="3695700" cy="4651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Can you find your way through the maze from the yellow rectangle at the top to the yellow rectangle at the bottom? 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help you get there, look for all the words that have the 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insert phoneme here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/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sound.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You can go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up (↑), down (↓), left (←),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and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right (→)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but you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can’t go diagonally!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14483" y="780731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tangolo 6"/>
          <p:cNvSpPr/>
          <p:nvPr/>
        </p:nvSpPr>
        <p:spPr>
          <a:xfrm>
            <a:off x="7121283" y="1728789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7"/>
          <p:cNvSpPr/>
          <p:nvPr/>
        </p:nvSpPr>
        <p:spPr>
          <a:xfrm>
            <a:off x="7121283" y="2676847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8"/>
          <p:cNvSpPr/>
          <p:nvPr/>
        </p:nvSpPr>
        <p:spPr>
          <a:xfrm>
            <a:off x="5184980" y="2676847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/>
          <p:cNvSpPr/>
          <p:nvPr/>
        </p:nvSpPr>
        <p:spPr>
          <a:xfrm>
            <a:off x="5170007" y="3639193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tangolo 10"/>
          <p:cNvSpPr/>
          <p:nvPr/>
        </p:nvSpPr>
        <p:spPr>
          <a:xfrm>
            <a:off x="5155034" y="4587251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tangolo 11"/>
          <p:cNvSpPr/>
          <p:nvPr/>
        </p:nvSpPr>
        <p:spPr>
          <a:xfrm>
            <a:off x="7098825" y="4587251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ttangolo 12"/>
          <p:cNvSpPr/>
          <p:nvPr/>
        </p:nvSpPr>
        <p:spPr>
          <a:xfrm>
            <a:off x="7121283" y="5517380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56170"/>
              </p:ext>
            </p:extLst>
          </p:nvPr>
        </p:nvGraphicFramePr>
        <p:xfrm>
          <a:off x="5155034" y="747086"/>
          <a:ext cx="5858709" cy="5675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03">
                  <a:extLst>
                    <a:ext uri="{9D8B030D-6E8A-4147-A177-3AD203B41FA5}">
                      <a16:colId xmlns:a16="http://schemas.microsoft.com/office/drawing/2014/main" val="2213637078"/>
                    </a:ext>
                  </a:extLst>
                </a:gridCol>
                <a:gridCol w="1952903">
                  <a:extLst>
                    <a:ext uri="{9D8B030D-6E8A-4147-A177-3AD203B41FA5}">
                      <a16:colId xmlns:a16="http://schemas.microsoft.com/office/drawing/2014/main" val="1258104096"/>
                    </a:ext>
                  </a:extLst>
                </a:gridCol>
                <a:gridCol w="1952903">
                  <a:extLst>
                    <a:ext uri="{9D8B030D-6E8A-4147-A177-3AD203B41FA5}">
                      <a16:colId xmlns:a16="http://schemas.microsoft.com/office/drawing/2014/main" val="2224016931"/>
                    </a:ext>
                  </a:extLst>
                </a:gridCol>
              </a:tblGrid>
              <a:tr h="94591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73568"/>
                  </a:ext>
                </a:extLst>
              </a:tr>
              <a:tr h="94591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159074"/>
                  </a:ext>
                </a:extLst>
              </a:tr>
              <a:tr h="94591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81305"/>
                  </a:ext>
                </a:extLst>
              </a:tr>
              <a:tr h="94591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7818"/>
                  </a:ext>
                </a:extLst>
              </a:tr>
              <a:tr h="94591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078495"/>
                  </a:ext>
                </a:extLst>
              </a:tr>
              <a:tr h="94591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52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Bennett</dc:creator>
  <cp:lastModifiedBy>Anna Bennett</cp:lastModifiedBy>
  <cp:revision>11</cp:revision>
  <dcterms:created xsi:type="dcterms:W3CDTF">2021-10-31T07:09:10Z</dcterms:created>
  <dcterms:modified xsi:type="dcterms:W3CDTF">2021-10-31T07:20:55Z</dcterms:modified>
</cp:coreProperties>
</file>