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3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29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0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7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4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4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4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6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A14E-105A-46D3-81CD-C36A00CE038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A7199-41E8-4B54-B07B-68B7189B58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1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541" y="695006"/>
            <a:ext cx="6704989" cy="5832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97947" y="1070848"/>
            <a:ext cx="3695700" cy="4651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Can you find your way through the maze from the yellow rectangle at the top to the yellow rectangle at the bottom? 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help you get there, look for all the words that have the 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/t/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sound at the end of the past participles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You can go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up (↑), down (↓), left (←),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and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right (→)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but you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can’t go diagonally!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114483" y="780731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ttangolo 6"/>
          <p:cNvSpPr/>
          <p:nvPr/>
        </p:nvSpPr>
        <p:spPr>
          <a:xfrm>
            <a:off x="7121283" y="1728789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ttangolo 7"/>
          <p:cNvSpPr/>
          <p:nvPr/>
        </p:nvSpPr>
        <p:spPr>
          <a:xfrm>
            <a:off x="7121283" y="2676847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8"/>
          <p:cNvSpPr/>
          <p:nvPr/>
        </p:nvSpPr>
        <p:spPr>
          <a:xfrm>
            <a:off x="5184980" y="2676847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/>
          <p:cNvSpPr/>
          <p:nvPr/>
        </p:nvSpPr>
        <p:spPr>
          <a:xfrm>
            <a:off x="5170007" y="3639193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tangolo 10"/>
          <p:cNvSpPr/>
          <p:nvPr/>
        </p:nvSpPr>
        <p:spPr>
          <a:xfrm>
            <a:off x="5155034" y="4587251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tangolo 11"/>
          <p:cNvSpPr/>
          <p:nvPr/>
        </p:nvSpPr>
        <p:spPr>
          <a:xfrm>
            <a:off x="7098825" y="4587251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ttangolo 12"/>
          <p:cNvSpPr/>
          <p:nvPr/>
        </p:nvSpPr>
        <p:spPr>
          <a:xfrm>
            <a:off x="7121283" y="5517380"/>
            <a:ext cx="1929503" cy="90519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2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Bennett</dc:creator>
  <cp:lastModifiedBy>Anna Bennett</cp:lastModifiedBy>
  <cp:revision>7</cp:revision>
  <dcterms:created xsi:type="dcterms:W3CDTF">2021-10-31T07:09:10Z</dcterms:created>
  <dcterms:modified xsi:type="dcterms:W3CDTF">2021-10-31T07:16:44Z</dcterms:modified>
</cp:coreProperties>
</file>